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11" autoAdjust="0"/>
  </p:normalViewPr>
  <p:slideViewPr>
    <p:cSldViewPr snapToGrid="0" snapToObjects="1">
      <p:cViewPr varScale="1">
        <p:scale>
          <a:sx n="112" d="100"/>
          <a:sy n="112" d="100"/>
        </p:scale>
        <p:origin x="-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9516-3FAD-8848-ABC8-1F01BD16ECBC}" type="datetimeFigureOut">
              <a:rPr lang="en-US" smtClean="0"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BCB82-BB12-C541-ADC9-119131084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Sports Investing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Giving the recreational and serious sports investor the tools to take their game to the next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much data analysis available for sports bettors</a:t>
            </a:r>
          </a:p>
          <a:p>
            <a:r>
              <a:rPr lang="en-US" dirty="0" smtClean="0"/>
              <a:t>Misunderstanding of fundamental investing strategies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Money!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investing smartly and responsibly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4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Sports Investing Analytics</vt:lpstr>
      <vt:lpstr>The Problem</vt:lpstr>
      <vt:lpstr>PowerPoint Presentation</vt:lpstr>
      <vt:lpstr>Let’s Make Money!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Investing Analytics</dc:title>
  <dc:creator>Steven Chan</dc:creator>
  <cp:lastModifiedBy>Steven Chan</cp:lastModifiedBy>
  <cp:revision>6</cp:revision>
  <dcterms:created xsi:type="dcterms:W3CDTF">2013-06-07T18:43:36Z</dcterms:created>
  <dcterms:modified xsi:type="dcterms:W3CDTF">2013-06-07T22:57:47Z</dcterms:modified>
</cp:coreProperties>
</file>