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315" r:id="rId7"/>
    <p:sldId id="316" r:id="rId8"/>
    <p:sldId id="317" r:id="rId9"/>
    <p:sldId id="318" r:id="rId10"/>
    <p:sldId id="319" r:id="rId11"/>
    <p:sldId id="320" r:id="rId12"/>
    <p:sldId id="271" r:id="rId13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F97"/>
    <a:srgbClr val="0033CC"/>
    <a:srgbClr val="B5D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A1255-475D-4F56-A086-911E58CEED07}" v="1" dt="2022-12-10T12:40:24.089"/>
    <p1510:client id="{2D3DA71B-1D48-4048-B3C5-554AB1A6F52F}" v="1" dt="2023-01-04T14:54:03.815"/>
    <p1510:client id="{594F68B3-DDB4-4B20-BE87-093F2D1301D9}" v="3" dt="2022-12-10T12:32:33.314"/>
    <p1510:client id="{9D9043BC-06D1-4D0B-A0D0-9C69F8E74309}" v="1" dt="2022-11-29T11:47:22.911"/>
    <p1510:client id="{D0C89750-4CA0-4B91-A751-98FEE38E4D5A}" v="21" dt="2022-11-10T15:51:53.122"/>
    <p1510:client id="{D7E61D8C-0D8E-4DA3-8F7E-4F5DF492C226}" v="12" dt="2022-11-10T16:26:43.35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暉恩" userId="S::110590031@cc.ntut.edu.tw::468091fe-49a6-4310-8226-e4c8175f0937" providerId="AD" clId="Web-{2D3DA71B-1D48-4048-B3C5-554AB1A6F52F}"/>
    <pc:docChg chg="modSld">
      <pc:chgData name="林暉恩" userId="S::110590031@cc.ntut.edu.tw::468091fe-49a6-4310-8226-e4c8175f0937" providerId="AD" clId="Web-{2D3DA71B-1D48-4048-B3C5-554AB1A6F52F}" dt="2023-01-04T14:54:03.815" v="0" actId="1076"/>
      <pc:docMkLst>
        <pc:docMk/>
      </pc:docMkLst>
      <pc:sldChg chg="modSp">
        <pc:chgData name="林暉恩" userId="S::110590031@cc.ntut.edu.tw::468091fe-49a6-4310-8226-e4c8175f0937" providerId="AD" clId="Web-{2D3DA71B-1D48-4048-B3C5-554AB1A6F52F}" dt="2023-01-04T14:54:03.815" v="0" actId="1076"/>
        <pc:sldMkLst>
          <pc:docMk/>
          <pc:sldMk cId="3407721984" sldId="317"/>
        </pc:sldMkLst>
        <pc:spChg chg="mod">
          <ac:chgData name="林暉恩" userId="S::110590031@cc.ntut.edu.tw::468091fe-49a6-4310-8226-e4c8175f0937" providerId="AD" clId="Web-{2D3DA71B-1D48-4048-B3C5-554AB1A6F52F}" dt="2023-01-04T14:54:03.815" v="0" actId="1076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黃漢軒" userId="S::109590031@cc.ntut.edu.tw::eb6e1621-5be3-46ac-be03-9c15ea4deb3b" providerId="AD" clId="Web-{3C044048-33FE-4056-9CC2-F6BCD550D8F9}"/>
    <pc:docChg chg="modSld">
      <pc:chgData name="黃漢軒" userId="S::109590031@cc.ntut.edu.tw::eb6e1621-5be3-46ac-be03-9c15ea4deb3b" providerId="AD" clId="Web-{3C044048-33FE-4056-9CC2-F6BCD550D8F9}" dt="2022-10-28T06:58:54.387" v="60" actId="20577"/>
      <pc:docMkLst>
        <pc:docMk/>
      </pc:docMkLst>
      <pc:sldChg chg="modSp">
        <pc:chgData name="黃漢軒" userId="S::109590031@cc.ntut.edu.tw::eb6e1621-5be3-46ac-be03-9c15ea4deb3b" providerId="AD" clId="Web-{3C044048-33FE-4056-9CC2-F6BCD550D8F9}" dt="2022-10-28T06:58:54.387" v="60" actId="20577"/>
        <pc:sldMkLst>
          <pc:docMk/>
          <pc:sldMk cId="1181008757" sldId="319"/>
        </pc:sldMkLst>
        <pc:spChg chg="mod">
          <ac:chgData name="黃漢軒" userId="S::109590031@cc.ntut.edu.tw::eb6e1621-5be3-46ac-be03-9c15ea4deb3b" providerId="AD" clId="Web-{3C044048-33FE-4056-9CC2-F6BCD550D8F9}" dt="2022-10-28T06:58:54.387" v="60" actId="20577"/>
          <ac:spMkLst>
            <pc:docMk/>
            <pc:sldMk cId="1181008757" sldId="319"/>
            <ac:spMk id="7" creationId="{713A4DC9-AFAA-4633-B944-E8052FE3EF15}"/>
          </ac:spMkLst>
        </pc:spChg>
      </pc:sldChg>
      <pc:sldChg chg="modSp">
        <pc:chgData name="黃漢軒" userId="S::109590031@cc.ntut.edu.tw::eb6e1621-5be3-46ac-be03-9c15ea4deb3b" providerId="AD" clId="Web-{3C044048-33FE-4056-9CC2-F6BCD550D8F9}" dt="2022-10-28T06:58:51.762" v="58" actId="20577"/>
        <pc:sldMkLst>
          <pc:docMk/>
          <pc:sldMk cId="1210073689" sldId="320"/>
        </pc:sldMkLst>
        <pc:spChg chg="mod">
          <ac:chgData name="黃漢軒" userId="S::109590031@cc.ntut.edu.tw::eb6e1621-5be3-46ac-be03-9c15ea4deb3b" providerId="AD" clId="Web-{3C044048-33FE-4056-9CC2-F6BCD550D8F9}" dt="2022-10-28T06:58:51.762" v="58" actId="20577"/>
          <ac:spMkLst>
            <pc:docMk/>
            <pc:sldMk cId="1210073689" sldId="320"/>
            <ac:spMk id="7" creationId="{713A4DC9-AFAA-4633-B944-E8052FE3EF15}"/>
          </ac:spMkLst>
        </pc:spChg>
      </pc:sldChg>
    </pc:docChg>
  </pc:docChgLst>
  <pc:docChgLst>
    <pc:chgData name="楊士賢" userId="S::108370792@cc.ntut.edu.tw::4cb4a0c0-8f06-4a83-b1fc-55ee00f15387" providerId="AD" clId="Web-{5F04CF29-EFA7-4A4E-ABD7-F11D75EB8880}"/>
    <pc:docChg chg="modSld">
      <pc:chgData name="楊士賢" userId="S::108370792@cc.ntut.edu.tw::4cb4a0c0-8f06-4a83-b1fc-55ee00f15387" providerId="AD" clId="Web-{5F04CF29-EFA7-4A4E-ABD7-F11D75EB8880}" dt="2022-10-31T01:06:54.757" v="2" actId="20577"/>
      <pc:docMkLst>
        <pc:docMk/>
      </pc:docMkLst>
      <pc:sldChg chg="modSp">
        <pc:chgData name="楊士賢" userId="S::108370792@cc.ntut.edu.tw::4cb4a0c0-8f06-4a83-b1fc-55ee00f15387" providerId="AD" clId="Web-{5F04CF29-EFA7-4A4E-ABD7-F11D75EB8880}" dt="2022-10-31T01:06:54.757" v="2" actId="20577"/>
        <pc:sldMkLst>
          <pc:docMk/>
          <pc:sldMk cId="3407721984" sldId="317"/>
        </pc:sldMkLst>
        <pc:spChg chg="mod">
          <ac:chgData name="楊士賢" userId="S::108370792@cc.ntut.edu.tw::4cb4a0c0-8f06-4a83-b1fc-55ee00f15387" providerId="AD" clId="Web-{5F04CF29-EFA7-4A4E-ABD7-F11D75EB8880}" dt="2022-10-31T01:06:54.757" v="2" actId="20577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歐陽銳" userId="S::110590027@cc.ntut.edu.tw::3b5a3b09-f3c4-4bdb-b9ea-b068eb3157de" providerId="AD" clId="Web-{43695E2D-251F-4AE8-80FD-A971644963B8}"/>
    <pc:docChg chg="modSld">
      <pc:chgData name="歐陽銳" userId="S::110590027@cc.ntut.edu.tw::3b5a3b09-f3c4-4bdb-b9ea-b068eb3157de" providerId="AD" clId="Web-{43695E2D-251F-4AE8-80FD-A971644963B8}" dt="2022-11-01T08:56:02.766" v="9" actId="20577"/>
      <pc:docMkLst>
        <pc:docMk/>
      </pc:docMkLst>
      <pc:sldChg chg="modSp">
        <pc:chgData name="歐陽銳" userId="S::110590027@cc.ntut.edu.tw::3b5a3b09-f3c4-4bdb-b9ea-b068eb3157de" providerId="AD" clId="Web-{43695E2D-251F-4AE8-80FD-A971644963B8}" dt="2022-11-01T08:56:02.766" v="9" actId="20577"/>
        <pc:sldMkLst>
          <pc:docMk/>
          <pc:sldMk cId="3407721984" sldId="317"/>
        </pc:sldMkLst>
        <pc:spChg chg="mod">
          <ac:chgData name="歐陽銳" userId="S::110590027@cc.ntut.edu.tw::3b5a3b09-f3c4-4bdb-b9ea-b068eb3157de" providerId="AD" clId="Web-{43695E2D-251F-4AE8-80FD-A971644963B8}" dt="2022-11-01T08:56:02.766" v="9" actId="20577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陳識勛" userId="S::110590061@cc.ntut.edu.tw::e068cdab-5da3-42c4-ba3a-0168e520cef4" providerId="AD" clId="Web-{E2F48E39-2807-401E-9958-665AFA7719A9}"/>
    <pc:docChg chg="modSld sldOrd">
      <pc:chgData name="陳識勛" userId="S::110590061@cc.ntut.edu.tw::e068cdab-5da3-42c4-ba3a-0168e520cef4" providerId="AD" clId="Web-{E2F48E39-2807-401E-9958-665AFA7719A9}" dt="2022-11-08T12:25:09.927" v="3" actId="20577"/>
      <pc:docMkLst>
        <pc:docMk/>
      </pc:docMkLst>
      <pc:sldChg chg="ord">
        <pc:chgData name="陳識勛" userId="S::110590061@cc.ntut.edu.tw::e068cdab-5da3-42c4-ba3a-0168e520cef4" providerId="AD" clId="Web-{E2F48E39-2807-401E-9958-665AFA7719A9}" dt="2022-11-08T11:44:19.981" v="0"/>
        <pc:sldMkLst>
          <pc:docMk/>
          <pc:sldMk cId="0" sldId="271"/>
        </pc:sldMkLst>
      </pc:sldChg>
      <pc:sldChg chg="modSp">
        <pc:chgData name="陳識勛" userId="S::110590061@cc.ntut.edu.tw::e068cdab-5da3-42c4-ba3a-0168e520cef4" providerId="AD" clId="Web-{E2F48E39-2807-401E-9958-665AFA7719A9}" dt="2022-11-08T12:25:09.927" v="3" actId="20577"/>
        <pc:sldMkLst>
          <pc:docMk/>
          <pc:sldMk cId="1181008757" sldId="319"/>
        </pc:sldMkLst>
        <pc:spChg chg="mod">
          <ac:chgData name="陳識勛" userId="S::110590061@cc.ntut.edu.tw::e068cdab-5da3-42c4-ba3a-0168e520cef4" providerId="AD" clId="Web-{E2F48E39-2807-401E-9958-665AFA7719A9}" dt="2022-11-08T12:25:09.927" v="3" actId="20577"/>
          <ac:spMkLst>
            <pc:docMk/>
            <pc:sldMk cId="1181008757" sldId="319"/>
            <ac:spMk id="7" creationId="{713A4DC9-AFAA-4633-B944-E8052FE3EF15}"/>
          </ac:spMkLst>
        </pc:spChg>
      </pc:sldChg>
    </pc:docChg>
  </pc:docChgLst>
  <pc:docChgLst>
    <pc:chgData name="李兆玄" userId="S::110590021@cc.ntut.edu.tw::03b24e18-d96e-4409-8669-7ce53e1511f8" providerId="AD" clId="Web-{D7E61D8C-0D8E-4DA3-8F7E-4F5DF492C226}"/>
    <pc:docChg chg="modSld">
      <pc:chgData name="李兆玄" userId="S::110590021@cc.ntut.edu.tw::03b24e18-d96e-4409-8669-7ce53e1511f8" providerId="AD" clId="Web-{D7E61D8C-0D8E-4DA3-8F7E-4F5DF492C226}" dt="2022-11-10T16:26:43.357" v="11" actId="20577"/>
      <pc:docMkLst>
        <pc:docMk/>
      </pc:docMkLst>
      <pc:sldChg chg="modSp">
        <pc:chgData name="李兆玄" userId="S::110590021@cc.ntut.edu.tw::03b24e18-d96e-4409-8669-7ce53e1511f8" providerId="AD" clId="Web-{D7E61D8C-0D8E-4DA3-8F7E-4F5DF492C226}" dt="2022-11-10T16:26:43.357" v="11" actId="20577"/>
        <pc:sldMkLst>
          <pc:docMk/>
          <pc:sldMk cId="1210073689" sldId="320"/>
        </pc:sldMkLst>
        <pc:spChg chg="mod">
          <ac:chgData name="李兆玄" userId="S::110590021@cc.ntut.edu.tw::03b24e18-d96e-4409-8669-7ce53e1511f8" providerId="AD" clId="Web-{D7E61D8C-0D8E-4DA3-8F7E-4F5DF492C226}" dt="2022-11-10T16:26:43.357" v="11" actId="20577"/>
          <ac:spMkLst>
            <pc:docMk/>
            <pc:sldMk cId="1210073689" sldId="320"/>
            <ac:spMk id="7" creationId="{713A4DC9-AFAA-4633-B944-E8052FE3EF15}"/>
          </ac:spMkLst>
        </pc:spChg>
      </pc:sldChg>
    </pc:docChg>
  </pc:docChgLst>
  <pc:docChgLst>
    <pc:chgData name="林庭偉" userId="S::111054328@cc.ntut.edu.tw::9f2f33df-3faa-4891-b6eb-9bd829638b37" providerId="AD" clId="Web-{594F68B3-DDB4-4B20-BE87-093F2D1301D9}"/>
    <pc:docChg chg="modSld">
      <pc:chgData name="林庭偉" userId="S::111054328@cc.ntut.edu.tw::9f2f33df-3faa-4891-b6eb-9bd829638b37" providerId="AD" clId="Web-{594F68B3-DDB4-4B20-BE87-093F2D1301D9}" dt="2022-12-10T12:32:33.314" v="2" actId="20577"/>
      <pc:docMkLst>
        <pc:docMk/>
      </pc:docMkLst>
      <pc:sldChg chg="modSp">
        <pc:chgData name="林庭偉" userId="S::111054328@cc.ntut.edu.tw::9f2f33df-3faa-4891-b6eb-9bd829638b37" providerId="AD" clId="Web-{594F68B3-DDB4-4B20-BE87-093F2D1301D9}" dt="2022-12-10T12:32:33.314" v="2" actId="20577"/>
        <pc:sldMkLst>
          <pc:docMk/>
          <pc:sldMk cId="1939546769" sldId="318"/>
        </pc:sldMkLst>
        <pc:spChg chg="mod">
          <ac:chgData name="林庭偉" userId="S::111054328@cc.ntut.edu.tw::9f2f33df-3faa-4891-b6eb-9bd829638b37" providerId="AD" clId="Web-{594F68B3-DDB4-4B20-BE87-093F2D1301D9}" dt="2022-12-10T12:32:33.314" v="2" actId="20577"/>
          <ac:spMkLst>
            <pc:docMk/>
            <pc:sldMk cId="1939546769" sldId="318"/>
            <ac:spMk id="7" creationId="{CE66B0EC-6FBA-4AAA-8CEC-559302179650}"/>
          </ac:spMkLst>
        </pc:spChg>
      </pc:sldChg>
    </pc:docChg>
  </pc:docChgLst>
  <pc:docChgLst>
    <pc:chgData name="黃漢軒" userId="S::109590031@cc.ntut.edu.tw::eb6e1621-5be3-46ac-be03-9c15ea4deb3b" providerId="AD" clId="Web-{0C28CCC2-417B-4E34-A5C6-C4A0343CBB15}"/>
    <pc:docChg chg="modSld">
      <pc:chgData name="黃漢軒" userId="S::109590031@cc.ntut.edu.tw::eb6e1621-5be3-46ac-be03-9c15ea4deb3b" providerId="AD" clId="Web-{0C28CCC2-417B-4E34-A5C6-C4A0343CBB15}" dt="2022-10-28T06:09:53.382" v="11" actId="20577"/>
      <pc:docMkLst>
        <pc:docMk/>
      </pc:docMkLst>
      <pc:sldChg chg="modSp">
        <pc:chgData name="黃漢軒" userId="S::109590031@cc.ntut.edu.tw::eb6e1621-5be3-46ac-be03-9c15ea4deb3b" providerId="AD" clId="Web-{0C28CCC2-417B-4E34-A5C6-C4A0343CBB15}" dt="2022-10-28T06:09:53.382" v="11" actId="20577"/>
        <pc:sldMkLst>
          <pc:docMk/>
          <pc:sldMk cId="3407721984" sldId="317"/>
        </pc:sldMkLst>
        <pc:spChg chg="mod">
          <ac:chgData name="黃漢軒" userId="S::109590031@cc.ntut.edu.tw::eb6e1621-5be3-46ac-be03-9c15ea4deb3b" providerId="AD" clId="Web-{0C28CCC2-417B-4E34-A5C6-C4A0343CBB15}" dt="2022-10-28T06:09:53.382" v="11" actId="20577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黃漢軒" userId="S::109590031@cc.ntut.edu.tw::eb6e1621-5be3-46ac-be03-9c15ea4deb3b" providerId="AD" clId="Web-{91B87C03-D534-4E39-B979-0447BFE31653}"/>
    <pc:docChg chg="modSld">
      <pc:chgData name="黃漢軒" userId="S::109590031@cc.ntut.edu.tw::eb6e1621-5be3-46ac-be03-9c15ea4deb3b" providerId="AD" clId="Web-{91B87C03-D534-4E39-B979-0447BFE31653}" dt="2022-10-28T05:59:52.037" v="49"/>
      <pc:docMkLst>
        <pc:docMk/>
      </pc:docMkLst>
      <pc:sldChg chg="delSp modSp">
        <pc:chgData name="黃漢軒" userId="S::109590031@cc.ntut.edu.tw::eb6e1621-5be3-46ac-be03-9c15ea4deb3b" providerId="AD" clId="Web-{91B87C03-D534-4E39-B979-0447BFE31653}" dt="2022-10-28T05:59:52.037" v="49"/>
        <pc:sldMkLst>
          <pc:docMk/>
          <pc:sldMk cId="3407721984" sldId="317"/>
        </pc:sldMkLst>
        <pc:spChg chg="del">
          <ac:chgData name="黃漢軒" userId="S::109590031@cc.ntut.edu.tw::eb6e1621-5be3-46ac-be03-9c15ea4deb3b" providerId="AD" clId="Web-{91B87C03-D534-4E39-B979-0447BFE31653}" dt="2022-10-28T05:59:52.037" v="49"/>
          <ac:spMkLst>
            <pc:docMk/>
            <pc:sldMk cId="3407721984" sldId="317"/>
            <ac:spMk id="5" creationId="{AF446203-ED55-4EB8-A2CC-EC7CF64C8FDB}"/>
          </ac:spMkLst>
        </pc:spChg>
        <pc:spChg chg="mod">
          <ac:chgData name="黃漢軒" userId="S::109590031@cc.ntut.edu.tw::eb6e1621-5be3-46ac-be03-9c15ea4deb3b" providerId="AD" clId="Web-{91B87C03-D534-4E39-B979-0447BFE31653}" dt="2022-10-28T05:59:24.318" v="48" actId="20577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陳姿安" userId="S::110590017@cc.ntut.edu.tw::5f029353-2203-46f6-a542-8908d6d75c83" providerId="AD" clId="Web-{EDC07D33-B59E-4861-BD9A-321ADFD871B6}"/>
    <pc:docChg chg="modSld">
      <pc:chgData name="陳姿安" userId="S::110590017@cc.ntut.edu.tw::5f029353-2203-46f6-a542-8908d6d75c83" providerId="AD" clId="Web-{EDC07D33-B59E-4861-BD9A-321ADFD871B6}" dt="2022-11-05T09:32:26.214" v="3" actId="1076"/>
      <pc:docMkLst>
        <pc:docMk/>
      </pc:docMkLst>
      <pc:sldChg chg="modSp">
        <pc:chgData name="陳姿安" userId="S::110590017@cc.ntut.edu.tw::5f029353-2203-46f6-a542-8908d6d75c83" providerId="AD" clId="Web-{EDC07D33-B59E-4861-BD9A-321ADFD871B6}" dt="2022-11-05T09:32:26.214" v="3" actId="1076"/>
        <pc:sldMkLst>
          <pc:docMk/>
          <pc:sldMk cId="1181008757" sldId="319"/>
        </pc:sldMkLst>
        <pc:picChg chg="mod">
          <ac:chgData name="陳姿安" userId="S::110590017@cc.ntut.edu.tw::5f029353-2203-46f6-a542-8908d6d75c83" providerId="AD" clId="Web-{EDC07D33-B59E-4861-BD9A-321ADFD871B6}" dt="2022-11-05T09:32:26.214" v="3" actId="1076"/>
          <ac:picMkLst>
            <pc:docMk/>
            <pc:sldMk cId="1181008757" sldId="319"/>
            <ac:picMk id="9" creationId="{392B3746-5114-4548-AB82-BE70820D782C}"/>
          </ac:picMkLst>
        </pc:picChg>
      </pc:sldChg>
    </pc:docChg>
  </pc:docChgLst>
  <pc:docChgLst>
    <pc:chgData name="黃漢軒" userId="S::109590031@cc.ntut.edu.tw::eb6e1621-5be3-46ac-be03-9c15ea4deb3b" providerId="AD" clId="Web-{54C2B01F-F8BB-4831-B828-980605C49A74}"/>
    <pc:docChg chg="modSld">
      <pc:chgData name="黃漢軒" userId="S::109590031@cc.ntut.edu.tw::eb6e1621-5be3-46ac-be03-9c15ea4deb3b" providerId="AD" clId="Web-{54C2B01F-F8BB-4831-B828-980605C49A74}" dt="2022-10-27T20:20:29.683" v="26" actId="20577"/>
      <pc:docMkLst>
        <pc:docMk/>
      </pc:docMkLst>
      <pc:sldChg chg="modSp">
        <pc:chgData name="黃漢軒" userId="S::109590031@cc.ntut.edu.tw::eb6e1621-5be3-46ac-be03-9c15ea4deb3b" providerId="AD" clId="Web-{54C2B01F-F8BB-4831-B828-980605C49A74}" dt="2022-10-27T20:20:29.683" v="26" actId="20577"/>
        <pc:sldMkLst>
          <pc:docMk/>
          <pc:sldMk cId="1181008757" sldId="319"/>
        </pc:sldMkLst>
        <pc:spChg chg="mod">
          <ac:chgData name="黃漢軒" userId="S::109590031@cc.ntut.edu.tw::eb6e1621-5be3-46ac-be03-9c15ea4deb3b" providerId="AD" clId="Web-{54C2B01F-F8BB-4831-B828-980605C49A74}" dt="2022-10-27T20:20:29.683" v="26" actId="20577"/>
          <ac:spMkLst>
            <pc:docMk/>
            <pc:sldMk cId="1181008757" sldId="319"/>
            <ac:spMk id="7" creationId="{713A4DC9-AFAA-4633-B944-E8052FE3EF15}"/>
          </ac:spMkLst>
        </pc:spChg>
      </pc:sldChg>
    </pc:docChg>
  </pc:docChgLst>
  <pc:docChgLst>
    <pc:chgData name="張匯吾" userId="S::110590014@cc.ntut.edu.tw::ef111c2d-8062-4510-af0a-fb5ed1452515" providerId="AD" clId="Web-{A0E57FDB-CA80-434F-BC5B-D29CB67BF656}"/>
    <pc:docChg chg="modSld">
      <pc:chgData name="張匯吾" userId="S::110590014@cc.ntut.edu.tw::ef111c2d-8062-4510-af0a-fb5ed1452515" providerId="AD" clId="Web-{A0E57FDB-CA80-434F-BC5B-D29CB67BF656}" dt="2022-11-03T04:30:42.309" v="1" actId="20577"/>
      <pc:docMkLst>
        <pc:docMk/>
      </pc:docMkLst>
      <pc:sldChg chg="modSp">
        <pc:chgData name="張匯吾" userId="S::110590014@cc.ntut.edu.tw::ef111c2d-8062-4510-af0a-fb5ed1452515" providerId="AD" clId="Web-{A0E57FDB-CA80-434F-BC5B-D29CB67BF656}" dt="2022-11-03T04:30:42.309" v="1" actId="20577"/>
        <pc:sldMkLst>
          <pc:docMk/>
          <pc:sldMk cId="1181008757" sldId="319"/>
        </pc:sldMkLst>
        <pc:spChg chg="mod">
          <ac:chgData name="張匯吾" userId="S::110590014@cc.ntut.edu.tw::ef111c2d-8062-4510-af0a-fb5ed1452515" providerId="AD" clId="Web-{A0E57FDB-CA80-434F-BC5B-D29CB67BF656}" dt="2022-11-03T04:30:42.309" v="1" actId="20577"/>
          <ac:spMkLst>
            <pc:docMk/>
            <pc:sldMk cId="1181008757" sldId="319"/>
            <ac:spMk id="7" creationId="{713A4DC9-AFAA-4633-B944-E8052FE3EF15}"/>
          </ac:spMkLst>
        </pc:spChg>
      </pc:sldChg>
    </pc:docChg>
  </pc:docChgLst>
  <pc:docChgLst>
    <pc:chgData name="卓佑霖" userId="S::110590025@cc.ntut.edu.tw::21288405-af56-4386-af41-88117185c060" providerId="AD" clId="Web-{0910FBA8-A875-4775-B251-6A6FFEF20922}"/>
    <pc:docChg chg="modSld">
      <pc:chgData name="卓佑霖" userId="S::110590025@cc.ntut.edu.tw::21288405-af56-4386-af41-88117185c060" providerId="AD" clId="Web-{0910FBA8-A875-4775-B251-6A6FFEF20922}" dt="2022-10-28T02:37:06.021" v="3" actId="20577"/>
      <pc:docMkLst>
        <pc:docMk/>
      </pc:docMkLst>
      <pc:sldChg chg="modSp">
        <pc:chgData name="卓佑霖" userId="S::110590025@cc.ntut.edu.tw::21288405-af56-4386-af41-88117185c060" providerId="AD" clId="Web-{0910FBA8-A875-4775-B251-6A6FFEF20922}" dt="2022-10-28T02:37:06.021" v="3" actId="20577"/>
        <pc:sldMkLst>
          <pc:docMk/>
          <pc:sldMk cId="3407721984" sldId="317"/>
        </pc:sldMkLst>
        <pc:spChg chg="mod">
          <ac:chgData name="卓佑霖" userId="S::110590025@cc.ntut.edu.tw::21288405-af56-4386-af41-88117185c060" providerId="AD" clId="Web-{0910FBA8-A875-4775-B251-6A6FFEF20922}" dt="2022-10-28T02:37:06.021" v="3" actId="20577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孫嘉謙" userId="S::109a50036@cc.ntut.edu.tw::d7c5ba1e-3577-4839-a2c3-963769f73258" providerId="AD" clId="Web-{8A8B1C37-18E4-4A74-8B9E-46020C40B138}"/>
    <pc:docChg chg="sldOrd">
      <pc:chgData name="孫嘉謙" userId="S::109a50036@cc.ntut.edu.tw::d7c5ba1e-3577-4839-a2c3-963769f73258" providerId="AD" clId="Web-{8A8B1C37-18E4-4A74-8B9E-46020C40B138}" dt="2022-11-08T12:53:57.457" v="0"/>
      <pc:docMkLst>
        <pc:docMk/>
      </pc:docMkLst>
      <pc:sldChg chg="ord">
        <pc:chgData name="孫嘉謙" userId="S::109a50036@cc.ntut.edu.tw::d7c5ba1e-3577-4839-a2c3-963769f73258" providerId="AD" clId="Web-{8A8B1C37-18E4-4A74-8B9E-46020C40B138}" dt="2022-11-08T12:53:57.457" v="0"/>
        <pc:sldMkLst>
          <pc:docMk/>
          <pc:sldMk cId="1210073689" sldId="320"/>
        </pc:sldMkLst>
      </pc:sldChg>
    </pc:docChg>
  </pc:docChgLst>
  <pc:docChgLst>
    <pc:chgData name="林庭偉" userId="S::111054328@cc.ntut.edu.tw::9f2f33df-3faa-4891-b6eb-9bd829638b37" providerId="AD" clId="Web-{180A1255-475D-4F56-A086-911E58CEED07}"/>
    <pc:docChg chg="modSld">
      <pc:chgData name="林庭偉" userId="S::111054328@cc.ntut.edu.tw::9f2f33df-3faa-4891-b6eb-9bd829638b37" providerId="AD" clId="Web-{180A1255-475D-4F56-A086-911E58CEED07}" dt="2022-12-10T12:40:24.089" v="0" actId="14100"/>
      <pc:docMkLst>
        <pc:docMk/>
      </pc:docMkLst>
      <pc:sldChg chg="modSp">
        <pc:chgData name="林庭偉" userId="S::111054328@cc.ntut.edu.tw::9f2f33df-3faa-4891-b6eb-9bd829638b37" providerId="AD" clId="Web-{180A1255-475D-4F56-A086-911E58CEED07}" dt="2022-12-10T12:40:24.089" v="0" actId="14100"/>
        <pc:sldMkLst>
          <pc:docMk/>
          <pc:sldMk cId="1210073689" sldId="320"/>
        </pc:sldMkLst>
        <pc:picChg chg="mod">
          <ac:chgData name="林庭偉" userId="S::111054328@cc.ntut.edu.tw::9f2f33df-3faa-4891-b6eb-9bd829638b37" providerId="AD" clId="Web-{180A1255-475D-4F56-A086-911E58CEED07}" dt="2022-12-10T12:40:24.089" v="0" actId="14100"/>
          <ac:picMkLst>
            <pc:docMk/>
            <pc:sldMk cId="1210073689" sldId="320"/>
            <ac:picMk id="13" creationId="{233FEDDF-44B1-4686-9751-DFE1EB17B1CC}"/>
          </ac:picMkLst>
        </pc:picChg>
      </pc:sldChg>
    </pc:docChg>
  </pc:docChgLst>
  <pc:docChgLst>
    <pc:chgData name="李兆玄" userId="03b24e18-d96e-4409-8669-7ce53e1511f8" providerId="ADAL" clId="{D0C89750-4CA0-4B91-A751-98FEE38E4D5A}"/>
    <pc:docChg chg="undo custSel modSld">
      <pc:chgData name="李兆玄" userId="03b24e18-d96e-4409-8669-7ce53e1511f8" providerId="ADAL" clId="{D0C89750-4CA0-4B91-A751-98FEE38E4D5A}" dt="2022-11-10T15:51:53.122" v="18" actId="20577"/>
      <pc:docMkLst>
        <pc:docMk/>
      </pc:docMkLst>
      <pc:sldChg chg="modSp mod">
        <pc:chgData name="李兆玄" userId="03b24e18-d96e-4409-8669-7ce53e1511f8" providerId="ADAL" clId="{D0C89750-4CA0-4B91-A751-98FEE38E4D5A}" dt="2022-11-10T15:51:53.122" v="18" actId="20577"/>
        <pc:sldMkLst>
          <pc:docMk/>
          <pc:sldMk cId="1210073689" sldId="320"/>
        </pc:sldMkLst>
        <pc:spChg chg="mod">
          <ac:chgData name="李兆玄" userId="03b24e18-d96e-4409-8669-7ce53e1511f8" providerId="ADAL" clId="{D0C89750-4CA0-4B91-A751-98FEE38E4D5A}" dt="2022-11-10T15:51:53.122" v="18" actId="20577"/>
          <ac:spMkLst>
            <pc:docMk/>
            <pc:sldMk cId="1210073689" sldId="320"/>
            <ac:spMk id="7" creationId="{713A4DC9-AFAA-4633-B944-E8052FE3EF15}"/>
          </ac:spMkLst>
        </pc:spChg>
      </pc:sldChg>
    </pc:docChg>
  </pc:docChgLst>
  <pc:docChgLst>
    <pc:chgData name="詹採晴" userId="S::110590032@cc.ntut.edu.tw::42f7ca5a-ec95-4e9c-b9e3-532c43bc4903" providerId="AD" clId="Web-{69ADF34E-7A47-46A4-923A-07EC1D1441E8}"/>
    <pc:docChg chg="modSld">
      <pc:chgData name="詹採晴" userId="S::110590032@cc.ntut.edu.tw::42f7ca5a-ec95-4e9c-b9e3-532c43bc4903" providerId="AD" clId="Web-{69ADF34E-7A47-46A4-923A-07EC1D1441E8}" dt="2022-10-30T12:09:20.074" v="5" actId="20577"/>
      <pc:docMkLst>
        <pc:docMk/>
      </pc:docMkLst>
      <pc:sldChg chg="modSp">
        <pc:chgData name="詹採晴" userId="S::110590032@cc.ntut.edu.tw::42f7ca5a-ec95-4e9c-b9e3-532c43bc4903" providerId="AD" clId="Web-{69ADF34E-7A47-46A4-923A-07EC1D1441E8}" dt="2022-10-30T12:09:20.074" v="5" actId="20577"/>
        <pc:sldMkLst>
          <pc:docMk/>
          <pc:sldMk cId="1939546769" sldId="318"/>
        </pc:sldMkLst>
        <pc:spChg chg="mod">
          <ac:chgData name="詹採晴" userId="S::110590032@cc.ntut.edu.tw::42f7ca5a-ec95-4e9c-b9e3-532c43bc4903" providerId="AD" clId="Web-{69ADF34E-7A47-46A4-923A-07EC1D1441E8}" dt="2022-10-30T12:09:20.074" v="5" actId="20577"/>
          <ac:spMkLst>
            <pc:docMk/>
            <pc:sldMk cId="1939546769" sldId="318"/>
            <ac:spMk id="7" creationId="{CE66B0EC-6FBA-4AAA-8CEC-559302179650}"/>
          </ac:spMkLst>
        </pc:spChg>
      </pc:sldChg>
    </pc:docChg>
  </pc:docChgLst>
  <pc:docChgLst>
    <pc:chgData name="張匯吾" userId="S::110590014@cc.ntut.edu.tw::ef111c2d-8062-4510-af0a-fb5ed1452515" providerId="AD" clId="Web-{D3654115-999D-49C3-9C17-73AB9154F13C}"/>
    <pc:docChg chg="modSld">
      <pc:chgData name="張匯吾" userId="S::110590014@cc.ntut.edu.tw::ef111c2d-8062-4510-af0a-fb5ed1452515" providerId="AD" clId="Web-{D3654115-999D-49C3-9C17-73AB9154F13C}" dt="2022-11-03T04:14:47.014" v="4" actId="20577"/>
      <pc:docMkLst>
        <pc:docMk/>
      </pc:docMkLst>
      <pc:sldChg chg="modSp">
        <pc:chgData name="張匯吾" userId="S::110590014@cc.ntut.edu.tw::ef111c2d-8062-4510-af0a-fb5ed1452515" providerId="AD" clId="Web-{D3654115-999D-49C3-9C17-73AB9154F13C}" dt="2022-11-03T04:14:47.014" v="4" actId="20577"/>
        <pc:sldMkLst>
          <pc:docMk/>
          <pc:sldMk cId="1181008757" sldId="319"/>
        </pc:sldMkLst>
        <pc:spChg chg="mod">
          <ac:chgData name="張匯吾" userId="S::110590014@cc.ntut.edu.tw::ef111c2d-8062-4510-af0a-fb5ed1452515" providerId="AD" clId="Web-{D3654115-999D-49C3-9C17-73AB9154F13C}" dt="2022-11-03T04:14:47.014" v="4" actId="20577"/>
          <ac:spMkLst>
            <pc:docMk/>
            <pc:sldMk cId="1181008757" sldId="319"/>
            <ac:spMk id="7" creationId="{713A4DC9-AFAA-4633-B944-E8052FE3EF15}"/>
          </ac:spMkLst>
        </pc:spChg>
      </pc:sldChg>
    </pc:docChg>
  </pc:docChgLst>
  <pc:docChgLst>
    <pc:chgData name="劉硯皓" userId="S::110590016@cc.ntut.edu.tw::99ce42e0-5bb3-495a-b7b1-3138c7228d99" providerId="AD" clId="Web-{3718DACA-848F-43FF-97B3-AE1918D5C3C4}"/>
    <pc:docChg chg="modSld">
      <pc:chgData name="劉硯皓" userId="S::110590016@cc.ntut.edu.tw::99ce42e0-5bb3-495a-b7b1-3138c7228d99" providerId="AD" clId="Web-{3718DACA-848F-43FF-97B3-AE1918D5C3C4}" dt="2022-10-28T07:44:35.146" v="1" actId="20577"/>
      <pc:docMkLst>
        <pc:docMk/>
      </pc:docMkLst>
      <pc:sldChg chg="modSp">
        <pc:chgData name="劉硯皓" userId="S::110590016@cc.ntut.edu.tw::99ce42e0-5bb3-495a-b7b1-3138c7228d99" providerId="AD" clId="Web-{3718DACA-848F-43FF-97B3-AE1918D5C3C4}" dt="2022-10-28T07:44:35.146" v="1" actId="20577"/>
        <pc:sldMkLst>
          <pc:docMk/>
          <pc:sldMk cId="1181008757" sldId="319"/>
        </pc:sldMkLst>
        <pc:spChg chg="mod">
          <ac:chgData name="劉硯皓" userId="S::110590016@cc.ntut.edu.tw::99ce42e0-5bb3-495a-b7b1-3138c7228d99" providerId="AD" clId="Web-{3718DACA-848F-43FF-97B3-AE1918D5C3C4}" dt="2022-10-28T07:44:35.146" v="1" actId="20577"/>
          <ac:spMkLst>
            <pc:docMk/>
            <pc:sldMk cId="1181008757" sldId="319"/>
            <ac:spMk id="7" creationId="{713A4DC9-AFAA-4633-B944-E8052FE3EF15}"/>
          </ac:spMkLst>
        </pc:spChg>
      </pc:sldChg>
    </pc:docChg>
  </pc:docChgLst>
  <pc:docChgLst>
    <pc:chgData name="梁淳軒" userId="S::110590054@cc.ntut.edu.tw::91629dba-44ce-482b-8f3d-f0919b6b6fb5" providerId="AD" clId="Web-{77F467D8-C9D7-4843-9971-5E17B6E2B3F2}"/>
    <pc:docChg chg="modSld">
      <pc:chgData name="梁淳軒" userId="S::110590054@cc.ntut.edu.tw::91629dba-44ce-482b-8f3d-f0919b6b6fb5" providerId="AD" clId="Web-{77F467D8-C9D7-4843-9971-5E17B6E2B3F2}" dt="2022-11-08T08:56:16.998" v="3" actId="1076"/>
      <pc:docMkLst>
        <pc:docMk/>
      </pc:docMkLst>
      <pc:sldChg chg="modSp">
        <pc:chgData name="梁淳軒" userId="S::110590054@cc.ntut.edu.tw::91629dba-44ce-482b-8f3d-f0919b6b6fb5" providerId="AD" clId="Web-{77F467D8-C9D7-4843-9971-5E17B6E2B3F2}" dt="2022-11-08T08:56:16.998" v="3" actId="1076"/>
        <pc:sldMkLst>
          <pc:docMk/>
          <pc:sldMk cId="1181008757" sldId="319"/>
        </pc:sldMkLst>
        <pc:picChg chg="mod">
          <ac:chgData name="梁淳軒" userId="S::110590054@cc.ntut.edu.tw::91629dba-44ce-482b-8f3d-f0919b6b6fb5" providerId="AD" clId="Web-{77F467D8-C9D7-4843-9971-5E17B6E2B3F2}" dt="2022-11-08T08:56:16.998" v="3" actId="1076"/>
          <ac:picMkLst>
            <pc:docMk/>
            <pc:sldMk cId="1181008757" sldId="319"/>
            <ac:picMk id="9" creationId="{392B3746-5114-4548-AB82-BE70820D782C}"/>
          </ac:picMkLst>
        </pc:picChg>
      </pc:sldChg>
    </pc:docChg>
  </pc:docChgLst>
  <pc:docChgLst>
    <pc:chgData name="游子瑩" userId="S::111598071@cc.ntut.edu.tw::3f2b0082-9b2c-4f98-b764-d6977fe4ea64" providerId="AD" clId="Web-{9D9043BC-06D1-4D0B-A0D0-9C69F8E74309}"/>
    <pc:docChg chg="modSld">
      <pc:chgData name="游子瑩" userId="S::111598071@cc.ntut.edu.tw::3f2b0082-9b2c-4f98-b764-d6977fe4ea64" providerId="AD" clId="Web-{9D9043BC-06D1-4D0B-A0D0-9C69F8E74309}" dt="2022-11-29T11:47:22.911" v="0" actId="1076"/>
      <pc:docMkLst>
        <pc:docMk/>
      </pc:docMkLst>
      <pc:sldChg chg="modSp">
        <pc:chgData name="游子瑩" userId="S::111598071@cc.ntut.edu.tw::3f2b0082-9b2c-4f98-b764-d6977fe4ea64" providerId="AD" clId="Web-{9D9043BC-06D1-4D0B-A0D0-9C69F8E74309}" dt="2022-11-29T11:47:22.911" v="0" actId="1076"/>
        <pc:sldMkLst>
          <pc:docMk/>
          <pc:sldMk cId="3407721984" sldId="317"/>
        </pc:sldMkLst>
        <pc:spChg chg="mod">
          <ac:chgData name="游子瑩" userId="S::111598071@cc.ntut.edu.tw::3f2b0082-9b2c-4f98-b764-d6977fe4ea64" providerId="AD" clId="Web-{9D9043BC-06D1-4D0B-A0D0-9C69F8E74309}" dt="2022-11-29T11:47:22.911" v="0" actId="1076"/>
          <ac:spMkLst>
            <pc:docMk/>
            <pc:sldMk cId="3407721984" sldId="317"/>
            <ac:spMk id="6" creationId="{581EBD89-B4D9-4D93-9C1B-147619780A7D}"/>
          </ac:spMkLst>
        </pc:spChg>
      </pc:sldChg>
    </pc:docChg>
  </pc:docChgLst>
  <pc:docChgLst>
    <pc:chgData name="陳姿安" userId="S::110590017@cc.ntut.edu.tw::5f029353-2203-46f6-a542-8908d6d75c83" providerId="AD" clId="Web-{3531A8C3-3BAE-45F1-B9D0-081B06C65708}"/>
    <pc:docChg chg="modSld">
      <pc:chgData name="陳姿安" userId="S::110590017@cc.ntut.edu.tw::5f029353-2203-46f6-a542-8908d6d75c83" providerId="AD" clId="Web-{3531A8C3-3BAE-45F1-B9D0-081B06C65708}" dt="2022-11-05T16:51:59.689" v="1" actId="14100"/>
      <pc:docMkLst>
        <pc:docMk/>
      </pc:docMkLst>
      <pc:sldChg chg="modSp">
        <pc:chgData name="陳姿安" userId="S::110590017@cc.ntut.edu.tw::5f029353-2203-46f6-a542-8908d6d75c83" providerId="AD" clId="Web-{3531A8C3-3BAE-45F1-B9D0-081B06C65708}" dt="2022-11-05T16:51:59.689" v="1" actId="14100"/>
        <pc:sldMkLst>
          <pc:docMk/>
          <pc:sldMk cId="1181008757" sldId="319"/>
        </pc:sldMkLst>
        <pc:picChg chg="mod">
          <ac:chgData name="陳姿安" userId="S::110590017@cc.ntut.edu.tw::5f029353-2203-46f6-a542-8908d6d75c83" providerId="AD" clId="Web-{3531A8C3-3BAE-45F1-B9D0-081B06C65708}" dt="2022-11-05T16:51:59.689" v="1" actId="14100"/>
          <ac:picMkLst>
            <pc:docMk/>
            <pc:sldMk cId="1181008757" sldId="319"/>
            <ac:picMk id="9" creationId="{392B3746-5114-4548-AB82-BE70820D782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2023年1月4日</a:t>
            </a:fld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>
                <a:uFillTx/>
              </a:rPr>
              <a:t>按一下以編輯母片文字樣式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25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98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zh-tw" altLang="en-US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>
                <a:uFillTx/>
              </a:rPr>
              <a:t>按一下以編輯母片文字樣式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2023年1月4日</a:t>
            </a:fld>
            <a:endParaRPr lang="zh-TW" altLang="en-US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br>
              <a:rPr lang="en-US" altLang="zh-TW" b="1" cap="none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Code Coverage (</a:t>
            </a:r>
            <a:r>
              <a:rPr lang="en-US" altLang="zh-TW" b="1" cap="none" err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gcovr</a:t>
            </a:r>
            <a:r>
              <a:rPr lang="en-US" altLang="zh-TW" b="1" cap="none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Pioneer International R&amp;D Building</a:t>
            </a:r>
            <a:r>
              <a:rPr lang="zh-TW" altLang="en-US" sz="24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- 401</a:t>
            </a:r>
            <a:r>
              <a:rPr lang="zh-TW" altLang="en-US" sz="24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endParaRPr lang="en-US" altLang="zh-TW" sz="240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 15:10 - 16:00 &amp; F 10:10 - 12:00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What’s Code Coverage? (1/3)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1E8E316-905B-4ACB-8D3E-026AFAF5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1277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When you finish implement your code, you will write some test case to test your code work correctly or not.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How many test should I implement?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What’s Code Coverage? (2/3)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1E8E316-905B-4ACB-8D3E-026AFAF5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1277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You should write the test cases, </a:t>
            </a:r>
            <a:r>
              <a:rPr lang="en-US" altLang="zh-TW" sz="2800" b="1">
                <a:latin typeface="Calibri" panose="020F0502020204030204" pitchFamily="34" charset="0"/>
                <a:cs typeface="Calibri" panose="020F0502020204030204" pitchFamily="34" charset="0"/>
              </a:rPr>
              <a:t>that test can coverage your code as much as you can</a:t>
            </a: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Code coverage is a percentage measure of the degree to which the source code of a program is executed when a particular test suite is run. (Definition in Wikipedia). </a:t>
            </a:r>
          </a:p>
        </p:txBody>
      </p:sp>
    </p:spTree>
    <p:extLst>
      <p:ext uri="{BB962C8B-B14F-4D97-AF65-F5344CB8AC3E}">
        <p14:creationId xmlns:p14="http://schemas.microsoft.com/office/powerpoint/2010/main" val="283722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What’s Code Coverage? (3/3)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E497FA-071D-434F-8019-C18A004E273C}"/>
              </a:ext>
            </a:extLst>
          </p:cNvPr>
          <p:cNvSpPr txBox="1"/>
          <p:nvPr/>
        </p:nvSpPr>
        <p:spPr>
          <a:xfrm>
            <a:off x="7699185" y="6401252"/>
            <a:ext cx="1143001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Nice :)</a:t>
            </a:r>
            <a:endParaRPr lang="zh-TW" altLang="en-US" sz="240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8D2148-902F-4B82-980E-9E9864EFF47C}"/>
              </a:ext>
            </a:extLst>
          </p:cNvPr>
          <p:cNvSpPr txBox="1"/>
          <p:nvPr/>
        </p:nvSpPr>
        <p:spPr>
          <a:xfrm>
            <a:off x="2710036" y="6401252"/>
            <a:ext cx="1143001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Nope :(</a:t>
            </a:r>
            <a:endParaRPr lang="zh-TW" altLang="en-US" sz="240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0C42035-C003-48D9-8788-799DEF754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173" y="1281160"/>
            <a:ext cx="8902724" cy="50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1;p9">
            <a:extLst>
              <a:ext uri="{FF2B5EF4-FFF2-40B4-BE49-F238E27FC236}">
                <a16:creationId xmlns:a16="http://schemas.microsoft.com/office/drawing/2014/main" id="{581EBD89-B4D9-4D93-9C1B-147619780A7D}"/>
              </a:ext>
            </a:extLst>
          </p:cNvPr>
          <p:cNvSpPr txBox="1"/>
          <p:nvPr/>
        </p:nvSpPr>
        <p:spPr>
          <a:xfrm>
            <a:off x="540412" y="381016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gcovr</a:t>
            </a:r>
            <a:r>
              <a:rPr lang="en-US" sz="3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/ install</a:t>
            </a:r>
            <a:endParaRPr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020B906-95B1-4B88-8ED4-30BF565B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279898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Microsoft JhengHei UI"/>
                <a:cs typeface="Calibri"/>
              </a:rPr>
              <a:t>A code coverage tool based on python.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Microsoft JhengHei UI"/>
                <a:cs typeface="Calibri"/>
              </a:rPr>
              <a:t>Simply install it on apt-get.</a:t>
            </a:r>
          </a:p>
          <a:p>
            <a:pPr marL="274320" lvl="1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1800" err="1">
                <a:latin typeface="Calibri"/>
                <a:ea typeface="Microsoft JhengHei UI"/>
                <a:cs typeface="Calibri"/>
              </a:rPr>
              <a:t>sudo</a:t>
            </a:r>
            <a:r>
              <a:rPr lang="en-US" sz="1800">
                <a:latin typeface="Calibri"/>
                <a:ea typeface="Microsoft JhengHei UI"/>
                <a:cs typeface="Calibri"/>
              </a:rPr>
              <a:t> apt-get remove </a:t>
            </a:r>
            <a:r>
              <a:rPr lang="en-US" sz="1800" err="1">
                <a:latin typeface="Calibri"/>
                <a:ea typeface="Microsoft JhengHei UI"/>
                <a:cs typeface="Calibri"/>
              </a:rPr>
              <a:t>gcovr</a:t>
            </a:r>
            <a:r>
              <a:rPr lang="en-US" sz="1800">
                <a:latin typeface="Calibri"/>
                <a:ea typeface="Microsoft JhengHei UI"/>
                <a:cs typeface="Calibri"/>
              </a:rPr>
              <a:t> &amp;&amp; </a:t>
            </a:r>
            <a:r>
              <a:rPr lang="en-US" sz="1800" err="1">
                <a:latin typeface="Calibri"/>
                <a:ea typeface="Microsoft JhengHei UI"/>
                <a:cs typeface="Calibri"/>
              </a:rPr>
              <a:t>sudo</a:t>
            </a:r>
            <a:r>
              <a:rPr lang="en-US" sz="1800">
                <a:latin typeface="Calibri"/>
                <a:ea typeface="Microsoft JhengHei UI"/>
                <a:cs typeface="Calibri"/>
              </a:rPr>
              <a:t> apt-get install python3-pip &amp;&amp; pip3 install </a:t>
            </a:r>
            <a:r>
              <a:rPr lang="en-US" sz="1800" err="1">
                <a:latin typeface="Calibri"/>
                <a:ea typeface="Microsoft JhengHei UI"/>
                <a:cs typeface="Calibri"/>
              </a:rPr>
              <a:t>gcovr</a:t>
            </a:r>
            <a:r>
              <a:rPr lang="en-US" altLang="zh-TW" sz="1800" i="1">
                <a:latin typeface="Calibri"/>
                <a:ea typeface="Microsoft JhengHei U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72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A0F96C-6858-4EE0-8A3A-CFE1F8B5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6</a:t>
            </a:fld>
            <a:endParaRPr lang="zh-TW" altLang="en-US">
              <a:uFillTx/>
            </a:endParaRPr>
          </a:p>
        </p:txBody>
      </p:sp>
      <p:sp>
        <p:nvSpPr>
          <p:cNvPr id="6" name="Google Shape;171;p9">
            <a:extLst>
              <a:ext uri="{FF2B5EF4-FFF2-40B4-BE49-F238E27FC236}">
                <a16:creationId xmlns:a16="http://schemas.microsoft.com/office/drawing/2014/main" id="{DC1C83BF-F684-42D0-A418-6563855F3B83}"/>
              </a:ext>
            </a:extLst>
          </p:cNvPr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gcovr</a:t>
            </a:r>
            <a:r>
              <a:rPr lang="en-US" sz="3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/ compile binary file</a:t>
            </a:r>
            <a:endParaRPr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66B0EC-6FBA-4AAA-8CEC-55930217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3069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/>
                <a:ea typeface="Microsoft JhengHei UI"/>
                <a:cs typeface="Calibri"/>
              </a:rPr>
              <a:t>Add some compiler flag to compile binary file.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 b="1" dirty="0">
                <a:latin typeface="Calibri"/>
                <a:ea typeface="Microsoft JhengHei UI"/>
                <a:cs typeface="Calibri"/>
              </a:rPr>
              <a:t>You should compile the ut_main.cpp in your test with following flags, simply copy it and add to your </a:t>
            </a:r>
            <a:r>
              <a:rPr lang="en-US" altLang="zh-TW" sz="1800" b="1" dirty="0" err="1">
                <a:latin typeface="Calibri"/>
                <a:ea typeface="Microsoft JhengHei UI"/>
                <a:cs typeface="Calibri"/>
              </a:rPr>
              <a:t>makefile</a:t>
            </a:r>
            <a:r>
              <a:rPr lang="en-US" altLang="zh-TW" sz="1800" b="1" dirty="0">
                <a:latin typeface="Calibri"/>
                <a:ea typeface="Microsoft JhengHei UI"/>
                <a:cs typeface="Calibri"/>
              </a:rPr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1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 dirty="0">
                <a:latin typeface="Consolas"/>
                <a:ea typeface="Microsoft JhengHei UI"/>
                <a:cs typeface="Calibri"/>
              </a:rPr>
              <a:t>g++ -std=</a:t>
            </a:r>
            <a:r>
              <a:rPr lang="en-US" altLang="zh-TW" sz="1800" dirty="0" err="1">
                <a:latin typeface="Consolas"/>
                <a:ea typeface="Microsoft JhengHei UI"/>
                <a:cs typeface="Calibri"/>
              </a:rPr>
              <a:t>c++</a:t>
            </a:r>
            <a:r>
              <a:rPr lang="en-US" altLang="zh-TW" sz="1800" dirty="0">
                <a:latin typeface="Consolas"/>
                <a:ea typeface="Microsoft JhengHei UI"/>
                <a:cs typeface="Calibri"/>
              </a:rPr>
              <a:t>11 test/ut_main.cpp -o </a:t>
            </a:r>
            <a:r>
              <a:rPr lang="en-US" altLang="zh-TW" sz="1800" dirty="0">
                <a:solidFill>
                  <a:srgbClr val="313F97"/>
                </a:solidFill>
                <a:latin typeface="Consolas"/>
                <a:ea typeface="Microsoft JhengHei UI"/>
                <a:cs typeface="Calibri"/>
              </a:rPr>
              <a:t>bin/</a:t>
            </a:r>
            <a:r>
              <a:rPr lang="en-US" altLang="zh-TW" sz="1800" dirty="0" err="1">
                <a:solidFill>
                  <a:srgbClr val="313F97"/>
                </a:solidFill>
                <a:latin typeface="Consolas"/>
                <a:ea typeface="Microsoft JhengHei UI"/>
                <a:cs typeface="Calibri"/>
              </a:rPr>
              <a:t>ut_all_gcovr</a:t>
            </a:r>
            <a:r>
              <a:rPr lang="en-US" altLang="zh-TW" sz="1800" dirty="0">
                <a:solidFill>
                  <a:srgbClr val="313F97"/>
                </a:solidFill>
                <a:latin typeface="Consolas"/>
                <a:ea typeface="Microsoft JhengHei UI"/>
                <a:cs typeface="Calibri"/>
              </a:rPr>
              <a:t> </a:t>
            </a:r>
            <a:r>
              <a:rPr lang="en-US" altLang="zh-TW" sz="1800" dirty="0">
                <a:latin typeface="Consolas"/>
                <a:ea typeface="Microsoft JhengHei UI"/>
                <a:cs typeface="Calibri"/>
              </a:rPr>
              <a:t>-</a:t>
            </a:r>
            <a:r>
              <a:rPr lang="en-US" altLang="zh-TW" sz="1800" dirty="0" err="1">
                <a:latin typeface="Consolas"/>
                <a:ea typeface="Microsoft JhengHei UI"/>
                <a:cs typeface="Calibri"/>
              </a:rPr>
              <a:t>lgtest</a:t>
            </a:r>
            <a:r>
              <a:rPr lang="en-US" altLang="zh-TW" sz="1800" dirty="0">
                <a:latin typeface="Consolas"/>
                <a:ea typeface="Microsoft JhengHei UI"/>
                <a:cs typeface="Calibri"/>
              </a:rPr>
              <a:t> -</a:t>
            </a:r>
            <a:r>
              <a:rPr lang="en-US" altLang="zh-TW" sz="1800" dirty="0" err="1">
                <a:latin typeface="Consolas"/>
                <a:ea typeface="Microsoft JhengHei UI"/>
                <a:cs typeface="Calibri"/>
              </a:rPr>
              <a:t>pthread</a:t>
            </a:r>
            <a:r>
              <a:rPr lang="en-US" altLang="zh-TW" sz="1800" dirty="0">
                <a:latin typeface="Consolas"/>
                <a:ea typeface="Microsoft JhengHei UI"/>
                <a:cs typeface="Calibri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--coverage -</a:t>
            </a:r>
            <a:r>
              <a:rPr lang="en-US" altLang="zh-TW" sz="1800" dirty="0" err="1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fkeep</a:t>
            </a:r>
            <a:r>
              <a:rPr lang="en-US" altLang="zh-TW" sz="1800" dirty="0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-inline-functions -</a:t>
            </a:r>
            <a:r>
              <a:rPr lang="en-US" altLang="zh-TW" sz="1800" dirty="0" err="1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fno</a:t>
            </a:r>
            <a:r>
              <a:rPr lang="en-US" altLang="zh-TW" sz="1800" dirty="0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-inline -</a:t>
            </a:r>
            <a:r>
              <a:rPr lang="en-US" altLang="zh-TW" sz="1800" dirty="0" err="1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fno</a:t>
            </a:r>
            <a:r>
              <a:rPr lang="en-US" altLang="zh-TW" sz="1800" dirty="0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-inline-small-functions -</a:t>
            </a:r>
            <a:r>
              <a:rPr lang="en-US" altLang="zh-TW" sz="1800" dirty="0" err="1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fno</a:t>
            </a:r>
            <a:r>
              <a:rPr lang="en-US" altLang="zh-TW" sz="1800" dirty="0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-default-inline -g -O0</a:t>
            </a:r>
            <a:endParaRPr lang="en-US" altLang="zh-TW" sz="1800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180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 dirty="0">
                <a:latin typeface="Calibri"/>
                <a:ea typeface="Calibri" panose="020F0502020204030204" pitchFamily="34" charset="0"/>
                <a:cs typeface="Calibri"/>
              </a:rPr>
              <a:t>It will generate </a:t>
            </a:r>
            <a:r>
              <a:rPr lang="en-US" altLang="zh-TW" sz="1800" dirty="0" err="1">
                <a:latin typeface="Consolas"/>
                <a:ea typeface="Calibri" panose="020F0502020204030204" pitchFamily="34" charset="0"/>
                <a:cs typeface="Calibri"/>
              </a:rPr>
              <a:t>ut_main.gcno</a:t>
            </a:r>
            <a:r>
              <a:rPr lang="en-US" altLang="zh-TW" sz="1800" dirty="0">
                <a:latin typeface="Calibri"/>
                <a:ea typeface="Calibri" panose="020F0502020204030204" pitchFamily="34" charset="0"/>
                <a:cs typeface="Calibri"/>
              </a:rPr>
              <a:t> if it finish compile.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TW" sz="180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4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E337C5-1757-457F-8A07-1320F46D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7</a:t>
            </a:fld>
            <a:endParaRPr lang="zh-TW" altLang="en-US">
              <a:uFillTx/>
            </a:endParaRPr>
          </a:p>
        </p:txBody>
      </p:sp>
      <p:sp>
        <p:nvSpPr>
          <p:cNvPr id="6" name="Google Shape;171;p9">
            <a:extLst>
              <a:ext uri="{FF2B5EF4-FFF2-40B4-BE49-F238E27FC236}">
                <a16:creationId xmlns:a16="http://schemas.microsoft.com/office/drawing/2014/main" id="{6D8849C1-3618-4283-A4AC-55C21FF48E57}"/>
              </a:ext>
            </a:extLst>
          </p:cNvPr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gcovr</a:t>
            </a:r>
            <a:r>
              <a:rPr lang="en-US" sz="3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endParaRPr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13A4DC9-AFAA-4633-B944-E8052FE3E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3069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Microsoft JhengHei UI"/>
                <a:cs typeface="Calibri"/>
              </a:rPr>
              <a:t>Execute the binary file you generate for code coverage test. </a:t>
            </a:r>
            <a:endParaRPr lang="en-US" altLang="zh-TW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>
                <a:solidFill>
                  <a:srgbClr val="C00000"/>
                </a:solidFill>
                <a:latin typeface="Consolas"/>
                <a:ea typeface="Microsoft JhengHei UI"/>
                <a:cs typeface="Calibri"/>
              </a:rPr>
              <a:t>./bin/</a:t>
            </a:r>
            <a:r>
              <a:rPr lang="en-US" altLang="zh-TW" sz="1800" err="1">
                <a:solidFill>
                  <a:srgbClr val="C00000"/>
                </a:solidFill>
                <a:latin typeface="Consolas"/>
                <a:ea typeface="Microsoft JhengHei UI"/>
                <a:cs typeface="Calibri"/>
              </a:rPr>
              <a:t>ut_all_gcovr</a:t>
            </a:r>
            <a:endParaRPr lang="en-US" altLang="zh-TW" sz="1800">
              <a:solidFill>
                <a:srgbClr val="C00000"/>
              </a:solidFill>
              <a:latin typeface="Consolas"/>
              <a:ea typeface="Microsoft JhengHei UI"/>
              <a:cs typeface="Calibri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>
                <a:latin typeface="Calibri"/>
                <a:ea typeface="Microsoft JhengHei UI"/>
                <a:cs typeface="Calibri"/>
              </a:rPr>
              <a:t>It will generate </a:t>
            </a:r>
            <a:r>
              <a:rPr lang="en-US" altLang="zh-TW" sz="1800" err="1">
                <a:latin typeface="Consolas"/>
                <a:ea typeface="Microsoft JhengHei UI"/>
                <a:cs typeface="Calibri"/>
              </a:rPr>
              <a:t>ut_main.gcda</a:t>
            </a:r>
            <a:r>
              <a:rPr lang="en-US" altLang="zh-TW" sz="1800">
                <a:latin typeface="Calibri"/>
                <a:ea typeface="Calibri"/>
                <a:cs typeface="Calibri"/>
              </a:rPr>
              <a:t> </a:t>
            </a:r>
            <a:r>
              <a:rPr lang="en-US" altLang="zh-TW" sz="1800">
                <a:latin typeface="Calibri"/>
                <a:ea typeface="Microsoft JhengHei UI"/>
                <a:cs typeface="Calibri"/>
              </a:rPr>
              <a:t>if it can work successfully.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TW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Calibri"/>
                <a:cs typeface="Calibri"/>
              </a:rPr>
              <a:t>Use following command to test your code coverage.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1800">
                <a:latin typeface="Consolas"/>
                <a:ea typeface="Calibri"/>
                <a:cs typeface="Calibri"/>
              </a:rPr>
              <a:t>python3.8 –m </a:t>
            </a:r>
            <a:endParaRPr lang="zh-CN" altLang="en-US" sz="1800">
              <a:latin typeface="Consolas" panose="020B0609020204030204" pitchFamily="49" charset="0"/>
              <a:ea typeface="Calibri"/>
              <a:cs typeface="Calibri" panose="020F050202020403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92B3746-5114-4548-AB82-BE70820D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99" y="4459131"/>
            <a:ext cx="11034483" cy="24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E337C5-1757-457F-8A07-1320F46D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8</a:t>
            </a:fld>
            <a:endParaRPr lang="zh-TW" altLang="en-US">
              <a:uFillTx/>
            </a:endParaRPr>
          </a:p>
        </p:txBody>
      </p:sp>
      <p:sp>
        <p:nvSpPr>
          <p:cNvPr id="6" name="Google Shape;171;p9">
            <a:extLst>
              <a:ext uri="{FF2B5EF4-FFF2-40B4-BE49-F238E27FC236}">
                <a16:creationId xmlns:a16="http://schemas.microsoft.com/office/drawing/2014/main" id="{6D8849C1-3618-4283-A4AC-55C21FF48E57}"/>
              </a:ext>
            </a:extLst>
          </p:cNvPr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gcovr</a:t>
            </a:r>
            <a:r>
              <a:rPr lang="en-US" sz="3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generate HTML report</a:t>
            </a:r>
            <a:endParaRPr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13A4DC9-AFAA-4633-B944-E8052FE3E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3069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Calibri"/>
                <a:cs typeface="Calibri"/>
              </a:rPr>
              <a:t>Use following command to test coverage, also generate HTML report.</a:t>
            </a:r>
            <a:endParaRPr lang="zh-TW" altLang="en-US">
              <a:cs typeface="Calibri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1F4E79"/>
              </a:buClr>
            </a:pPr>
            <a:r>
              <a:rPr lang="en-US" altLang="zh-TW" sz="1800">
                <a:latin typeface="Consolas"/>
                <a:ea typeface="Calibri"/>
                <a:cs typeface="Calibri"/>
              </a:rPr>
              <a:t>Python3.8 –m </a:t>
            </a:r>
            <a:r>
              <a:rPr lang="en-US" sz="1800" err="1">
                <a:latin typeface="Consolas"/>
                <a:ea typeface="Calibri"/>
                <a:cs typeface="Calibri"/>
              </a:rPr>
              <a:t>gcovr</a:t>
            </a:r>
            <a:r>
              <a:rPr lang="en-US" sz="1800">
                <a:latin typeface="Consolas"/>
                <a:ea typeface="Calibri"/>
                <a:cs typeface="Calibri"/>
              </a:rPr>
              <a:t> --exclude test --html-details report.html</a:t>
            </a:r>
            <a:endParaRPr lang="en-US" sz="1800">
              <a:latin typeface="Microsoft JhengHei UI"/>
              <a:ea typeface="Microsoft JhengHei UI"/>
              <a:cs typeface="Calibri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Calibri"/>
                <a:cs typeface="Calibri"/>
              </a:rPr>
              <a:t>Remember to clean the file you generated.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>
                <a:latin typeface="Calibri"/>
                <a:ea typeface="Calibri"/>
                <a:cs typeface="Calibri"/>
              </a:rPr>
              <a:t>rm -rf bin *.</a:t>
            </a:r>
            <a:r>
              <a:rPr lang="en-US" altLang="zh-TW" sz="1800" err="1">
                <a:latin typeface="Calibri"/>
                <a:ea typeface="Calibri"/>
                <a:cs typeface="Calibri"/>
              </a:rPr>
              <a:t>gcov</a:t>
            </a:r>
            <a:r>
              <a:rPr lang="en-US" altLang="zh-TW" sz="1800">
                <a:latin typeface="Calibri"/>
                <a:ea typeface="Calibri"/>
                <a:cs typeface="Calibri"/>
              </a:rPr>
              <a:t> *.</a:t>
            </a:r>
            <a:r>
              <a:rPr lang="en-US" altLang="zh-TW" sz="1800" err="1">
                <a:latin typeface="Calibri"/>
                <a:ea typeface="Calibri"/>
                <a:cs typeface="Calibri"/>
              </a:rPr>
              <a:t>gcda</a:t>
            </a:r>
            <a:r>
              <a:rPr lang="en-US" altLang="zh-TW" sz="1800">
                <a:latin typeface="Calibri"/>
                <a:ea typeface="Calibri"/>
                <a:cs typeface="Calibri"/>
              </a:rPr>
              <a:t> *.</a:t>
            </a:r>
            <a:r>
              <a:rPr lang="en-US" altLang="zh-TW" sz="1800" err="1">
                <a:latin typeface="Calibri"/>
                <a:ea typeface="Calibri"/>
                <a:cs typeface="Calibri"/>
              </a:rPr>
              <a:t>gcno</a:t>
            </a:r>
            <a:r>
              <a:rPr lang="en-US" altLang="zh-TW" sz="1800">
                <a:latin typeface="Calibri"/>
                <a:ea typeface="Calibri"/>
                <a:cs typeface="Calibri"/>
              </a:rPr>
              <a:t> *.html *.</a:t>
            </a:r>
            <a:r>
              <a:rPr lang="en-US" altLang="zh-TW" sz="1800" err="1">
                <a:latin typeface="Calibri"/>
                <a:ea typeface="Calibri"/>
                <a:cs typeface="Calibri"/>
              </a:rPr>
              <a:t>css</a:t>
            </a:r>
            <a:endParaRPr lang="en-US" altLang="zh-TW" sz="1800">
              <a:latin typeface="Calibri"/>
              <a:ea typeface="Calibri"/>
              <a:cs typeface="Calibr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33FEDDF-44B1-4686-9751-DFE1EB17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60" y="3427958"/>
            <a:ext cx="5685771" cy="31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587219" y="3486771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086300" y="2348880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7dca30-cab3-4d8e-9b0c-7afa8564a9f4">
      <Terms xmlns="http://schemas.microsoft.com/office/infopath/2007/PartnerControls"/>
    </lcf76f155ced4ddcb4097134ff3c332f>
    <TaxCatchAll xmlns="6bf35be3-b033-4b83-b40c-29a626ce70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2E819C87A89BE49BCAA6C8FCE56A377" ma:contentTypeVersion="12" ma:contentTypeDescription="建立新的文件。" ma:contentTypeScope="" ma:versionID="9c21804288d564c3e19a3ce282d59a02">
  <xsd:schema xmlns:xsd="http://www.w3.org/2001/XMLSchema" xmlns:xs="http://www.w3.org/2001/XMLSchema" xmlns:p="http://schemas.microsoft.com/office/2006/metadata/properties" xmlns:ns2="d77dca30-cab3-4d8e-9b0c-7afa8564a9f4" xmlns:ns3="6bf35be3-b033-4b83-b40c-29a626ce707e" targetNamespace="http://schemas.microsoft.com/office/2006/metadata/properties" ma:root="true" ma:fieldsID="9c81923541a0c03f21c2673a62240d67" ns2:_="" ns3:_="">
    <xsd:import namespace="d77dca30-cab3-4d8e-9b0c-7afa8564a9f4"/>
    <xsd:import namespace="6bf35be3-b033-4b83-b40c-29a626ce7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dca30-cab3-4d8e-9b0c-7afa8564a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71e21026-b3a1-4af9-ade8-293966d218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35be3-b033-4b83-b40c-29a626ce7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90b3309-ce74-40ea-a174-a8d1d59dea5e}" ma:internalName="TaxCatchAll" ma:showField="CatchAllData" ma:web="6bf35be3-b033-4b83-b40c-29a626ce7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3D1CEC-F46A-46A1-81F9-0C67F88BEF5C}">
  <ds:schemaRefs>
    <ds:schemaRef ds:uri="6bf35be3-b033-4b83-b40c-29a626ce707e"/>
    <ds:schemaRef ds:uri="d77dca30-cab3-4d8e-9b0c-7afa8564a9f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92232A-EAB3-41E8-8378-A2CBC3903B12}">
  <ds:schemaRefs>
    <ds:schemaRef ds:uri="6bf35be3-b033-4b83-b40c-29a626ce707e"/>
    <ds:schemaRef ds:uri="d77dca30-cab3-4d8e-9b0c-7afa8564a9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A34A95-67AB-4A7A-A930-EDB008D90C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Application>Microsoft Office PowerPoint</Application>
  <PresentationFormat>自訂</PresentationFormat>
  <Slides>9</Slides>
  <Notes>5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世界國家/地區報告簡報</vt:lpstr>
      <vt:lpstr>Object Oriented Programming Code Coverage (gcovr)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revision>6</cp:revision>
  <cp:lastPrinted>2020-01-09T04:10:42Z</cp:lastPrinted>
  <dcterms:created xsi:type="dcterms:W3CDTF">2019-11-24T21:24:40Z</dcterms:created>
  <dcterms:modified xsi:type="dcterms:W3CDTF">2023-01-04T14:54:03Z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0x01010082E819C87A89BE49BCAA6C8FCE56A377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