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en.wikipedia.org/wiki/Binary_expression_tre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Postfix</a:t>
            </a:r>
            <a:br>
              <a:rPr lang="en-US" sz="5400"/>
            </a:br>
            <a:r>
              <a:rPr lang="en-US" sz="5400"/>
              <a:t>to</a:t>
            </a:r>
            <a:br>
              <a:rPr lang="en-US" sz="5400"/>
            </a:br>
            <a:r>
              <a:rPr lang="en-US" sz="5400"/>
              <a:t>Expression Tree</a:t>
            </a:r>
            <a:endParaRPr sz="54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http://en.wikipedia.org/wiki/Binary_expression_tree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 flipH="1" rot="10800000">
            <a:off x="838200" y="279400"/>
            <a:ext cx="10515600" cy="8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Assumes list of tokens in postfix order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expression stack of tree pointers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While postfix list has token (process postfix from left to right)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 token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token is operand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Create a one-node tree and push it onto the expression stack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token is operator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Create new tree with operator as root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Pop tree off expression stack and add as right child of the new tree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Pop tree off expression stack and add as left child of the new tree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Push new tree pointer onto expression 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postfix list is empty, expression stack should have one entry which is a tree pointer to the root of the expression tree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