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0340-20A9-4290-9DF7-0E741DD2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41031-6011-481A-B61F-45AD55732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B686D-1363-41F5-B9FC-38B13533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B008-A955-4378-B413-9BFA70E4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C632-5BD4-49D7-A2D6-62D4D80C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895E-1C3A-4093-9E8D-4E139E2A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E4884-2C22-482E-B885-721ED76D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1582-7AB6-44B7-BE4D-A701EBB4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483C-ED29-4633-977A-EBEBE628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428D-39F2-4A0D-90B1-259FE96F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9D457-49B4-40A1-951F-BA4D5D5A4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26294-C9FF-4731-81E4-835C66AC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84D9-DF48-4D1E-8C04-1779F0C3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BD8EA-4309-40C2-84BA-FFA760EA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378A-FF2A-4F47-B4FA-EC790AAB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34BA-FA20-4ED5-B3E0-ABE988FA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5BB0-7D34-468D-9491-515CC7E38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6744-5690-4BFA-8CC5-83542EB9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E622-43BE-449E-BE81-766D4661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E03B-D43D-4E74-8A0B-0121CBCA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F30A-8942-40EE-90F1-3FCC0F1D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F9037-D928-4B74-BB72-48197A29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703E8-2A9A-487B-AD74-D8F54E51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B0E1-C1CE-4B27-8E72-44B05498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65C7-1E4C-46FA-B461-3D46A528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8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BD09-1EA8-41DE-8DC5-5A4EE712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1AAB-8702-451C-A9AC-065FC59DF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F9FEC-1814-43EC-9FF3-459DAEBBB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EC9B-1230-4E3F-B65B-1933CE59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CE6FD-3186-48F0-AE43-D2F819A8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85070-5627-4ACD-A811-05D65843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9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3513-E132-40B0-8CBD-5A405D2C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E4F8-ECD5-4A30-A887-3F5249B3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3F50-C6CA-4D1A-90F7-E658C70E5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D5922-DF77-4F86-82B6-20AEE473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2B117-AAF9-4EFA-9476-1FA26605D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B27FC-29E1-4F8F-B1DE-D994CEE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B93A4-8E31-4177-A07B-986531DB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7D758-56D4-4D98-9CFE-E1535CF6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3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CEF2-04F8-4F87-9D15-8EDB3655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1480-49F5-46DB-B50A-435F2020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F877-B01E-449F-B220-4B552F17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9A93C-54AF-45C6-8A8F-62FD839F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70DFC-D28F-4D18-B365-17D95C9E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64E10-4DD5-41EA-8BAE-6248EDD5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45531-5963-4152-B518-FF06836F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8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3B77-C8DA-497F-A73B-97E36C49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6780-96B4-4DA6-A8D5-14092176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D39FF-A12D-409A-A377-AC277CCB6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9E0D0-11A2-4609-9C57-80C5ED07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F409B-48E1-4C24-A7EF-D4DE8274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B3AF7-7696-4F3D-AA34-1D8177CC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178-5DEB-4ABF-8A85-273C6C1C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0181F-AD68-4365-966E-67497DC99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37AB2-F866-4D23-97E0-7E179A99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D86CA-4D85-419E-9A82-7EC91ADF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64CC-7E8E-4EE4-BA82-EC21FF58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89889-0FC6-451D-8DEF-C2D8A035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35F8A-C5EF-4DD3-8AEC-381B0A24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25EB3-B20A-46A6-B1A5-90BE8912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9B513-4550-45AD-92B0-B8C277D65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8A26-F66B-40C0-9AB5-5E8B5D1FCE8B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6686-7030-4789-AE05-8423CCC62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930F-3D1F-4DD4-BF44-1FA6F2E01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D818-035B-4679-9F0C-6FAF63B9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86A6-4CDA-44E3-B9F6-DAA779582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564F5-76DA-4164-AC7A-C6887366E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4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Quang, Tien</dc:creator>
  <cp:lastModifiedBy>Quang, Tien</cp:lastModifiedBy>
  <cp:revision>1</cp:revision>
  <dcterms:created xsi:type="dcterms:W3CDTF">2021-10-09T19:06:16Z</dcterms:created>
  <dcterms:modified xsi:type="dcterms:W3CDTF">2021-10-09T19:07:10Z</dcterms:modified>
</cp:coreProperties>
</file>