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0B9-9939-4536-BFBE-370DD4B4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67CAD-481D-46BD-8D36-CDDC6B6C3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2120-AE30-44B1-96BF-020DDE1E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76E6-C057-4FCC-93FD-4C6DD6A4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5BE8-2897-4E03-8FA6-FA36408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6C64-0EE1-4C71-8FA4-B6205248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C35D-4CE5-4D7E-ACEA-22E91545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4D60-B3B3-467A-ADA4-F1EB4BC1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8A88-91AB-4DB1-A4C2-3B47EBB6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0AD9-6DF1-4709-9D85-BC3B63C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0D311-957F-4DD9-B45D-1CA0536AC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FD654-61BE-4432-8B88-7EA82D961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3A77-A65C-4E40-8508-A8EF015D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4CB8-1DD9-4BEE-8C85-784A0D35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CBC3-BC50-44B1-BD95-FC2E8D7F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1B04-5C4D-4BE4-8A5F-FDA13CB9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F467-65FE-4882-9722-8294FBC2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917B-A457-46FC-A794-DA63CE69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61CA-DA8C-4568-82BC-13A14F8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7B2A-72D5-4029-B7FE-68104546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AA8B-3128-48BE-A7D4-6171D6EF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C2845-0843-4BF8-A388-9BE84C55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EBB2-B624-4029-BB15-1F8E31E6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3BED-98BE-4488-B7A2-00F5CC9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E993-67A8-4D9C-ADC0-433AC87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A59E-F7E6-4490-92BE-674E2BD7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1F0C-9E63-48AA-B4E4-47CCCB202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A992-5D95-41C0-9DFC-57DB1EF46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9CA0-A7AB-4CB8-92F3-A4928817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D8EF-E6D8-42DA-AA53-225BBCAD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A802E-3008-4F06-AD47-B233E1A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2A2F-7343-4122-99C7-EAC3AAED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CE989-58AB-4112-AC3B-C79FFADA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F0657-61A6-4876-B317-95286768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FA6F1-AAC0-4BB7-9C4A-5076C2EE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B0831-0681-4931-B691-DECF58160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8069F-33C9-4CED-BAA5-EE5AEEA0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2C30A-1C9F-47E8-9966-8C02A1DF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0756-3C13-477A-9C75-6847AABA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A100-6B39-4291-9E8D-71BEF1AB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04C5-8F71-41AD-9662-57440579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FF7F0-3D1F-427D-8CBC-D37B47A6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8F2C7-F574-43BE-9CD6-5C33A49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EB9BA-78B5-40F2-B488-557CA36B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F977F-B9BD-4D14-89E1-60D5540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981AA-900A-4E4A-9EA0-AAA2E11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F7F3-1C6F-4DBA-98CA-150C520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03BA-CC46-404A-970B-5295757E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A5A2-2498-4616-A4A5-58B29E348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6558B-D99A-4490-849E-E39AE3F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B410-25F0-4787-A409-11225373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2AA67-AADA-4E9F-B203-2A2CE785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7FE1-232F-4EDE-8A76-288B068B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FEF95-8E2D-4936-8CBF-DC42E1076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3CA87-5EF5-466D-8CA9-3406D4CA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7FE15-497A-4E10-A4F4-BEC99BCE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3933-A5E4-465F-A998-633C2F8E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5FDE-E9AC-4CCC-9EDC-25A9727D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8EF74-57D0-4C4B-8646-7A85E639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2731-1AC8-43D3-B9A1-3C5528D9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6F06-E3E9-4EBE-9A76-12B19ED92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FC65-FFDA-4808-BF84-2C98D5B3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431C-D62B-40C0-9CE1-A5961D28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en-US" sz="3200" dirty="0"/>
              <a:t>Computer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&lt;span&gt; tag is used to group inline-elements in a document.</a:t>
            </a:r>
          </a:p>
          <a:p>
            <a:r>
              <a:rPr lang="en-US" dirty="0">
                <a:effectLst/>
              </a:rPr>
              <a:t>The &lt;span&gt; tag provides no visual change by itself.</a:t>
            </a:r>
          </a:p>
          <a:p>
            <a:r>
              <a:rPr lang="en-US" dirty="0">
                <a:effectLst/>
              </a:rPr>
              <a:t>The &lt;span&gt; tag provides a way to add a hook to a part of a text or a part of a document.</a:t>
            </a:r>
          </a:p>
          <a:p>
            <a:r>
              <a:rPr lang="en-US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&lt;img&gt; tag defines an image in an HTML page.</a:t>
            </a:r>
          </a:p>
          <a:p>
            <a:r>
              <a:rPr lang="en-US" dirty="0">
                <a:effectLst/>
              </a:rPr>
              <a:t>The &lt;img&gt; tag has two required attributes: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and alt.</a:t>
            </a:r>
          </a:p>
          <a:p>
            <a:r>
              <a:rPr lang="en-US" dirty="0">
                <a:effectLst/>
              </a:rPr>
              <a:t>The full name of img is image</a:t>
            </a:r>
          </a:p>
          <a:p>
            <a:r>
              <a:rPr lang="en-US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&lt;html&gt; tag tells the browser that this is an HTML document.</a:t>
            </a:r>
          </a:p>
          <a:p>
            <a:r>
              <a:rPr lang="en-US" dirty="0">
                <a:effectLst/>
              </a:rPr>
              <a:t>The &lt;html&gt; tag represents the root of an HTML document.</a:t>
            </a:r>
          </a:p>
          <a:p>
            <a:r>
              <a:rPr lang="en-US" dirty="0">
                <a:effectLst/>
              </a:rPr>
              <a:t>The &lt;html&gt; tag is the container for all other HTML elements</a:t>
            </a:r>
          </a:p>
          <a:p>
            <a:r>
              <a:rPr lang="en-US" dirty="0">
                <a:effectLst/>
              </a:rPr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&lt;body&gt; tag defines the document's body.</a:t>
            </a:r>
          </a:p>
          <a:p>
            <a:r>
              <a:rPr lang="en-US" dirty="0">
                <a:effectLst/>
              </a:rPr>
              <a:t>The &lt;body&gt; element contains all the contents of an HTML document, such as text, hyperlinks, images, tables, lists, etc.</a:t>
            </a:r>
          </a:p>
          <a:p>
            <a:r>
              <a:rPr lang="en-US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7" y="1507860"/>
            <a:ext cx="10353762" cy="535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&lt;head&gt;</a:t>
            </a:r>
            <a:r>
              <a:rPr lang="en-US" altLang="zh-CN" dirty="0"/>
              <a:t>&lt;/head&gt;</a:t>
            </a:r>
            <a:endParaRPr lang="en-US" dirty="0"/>
          </a:p>
          <a:p>
            <a:r>
              <a:rPr lang="en-US" dirty="0"/>
              <a:t>&lt;head&gt; element is a container for all the head elements.</a:t>
            </a:r>
          </a:p>
          <a:p>
            <a:r>
              <a:rPr lang="en-US" dirty="0"/>
              <a:t>The &lt;head&gt; element can include a title for the document, scripts, styles, meta information, and more.</a:t>
            </a:r>
          </a:p>
          <a:p>
            <a:r>
              <a:rPr lang="en-US" dirty="0"/>
              <a:t>The following elements can go inside the &lt;head&gt; element:</a:t>
            </a:r>
          </a:p>
          <a:p>
            <a:r>
              <a:rPr lang="en-US" dirty="0"/>
              <a:t>&lt;title&gt; (this element is required in an HTML document)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&lt;style&gt; tag is used to define style information for an HTML document.</a:t>
            </a:r>
          </a:p>
          <a:p>
            <a:r>
              <a:rPr lang="en-US" dirty="0">
                <a:effectLst/>
              </a:rPr>
              <a:t>Inside the &lt;style&gt; element you specify how HTML elements should render in a browser.</a:t>
            </a:r>
          </a:p>
          <a:p>
            <a:r>
              <a:rPr lang="en-US" dirty="0">
                <a:effectLst/>
              </a:rPr>
              <a:t>Each HTML document can contain multiple &lt;style&gt; tags.</a:t>
            </a:r>
          </a:p>
          <a:p>
            <a:r>
              <a:rPr lang="en-US" dirty="0">
                <a:effectLst/>
              </a:rPr>
              <a:t>&lt;style&gt;&lt;/style&gt;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393129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363579"/>
            <a:ext cx="11107136" cy="5205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The &lt;form&gt; tag is used to create an HTML form for user input.</a:t>
            </a:r>
          </a:p>
          <a:p>
            <a:r>
              <a:rPr lang="en-US" dirty="0"/>
              <a:t>The &lt;form&gt; element can contain one or more of the following form elements:</a:t>
            </a:r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&lt;output&gt;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&lt;input&gt; tag specifies an input field where the user can enter data.</a:t>
            </a:r>
          </a:p>
          <a:p>
            <a:r>
              <a:rPr lang="en-US" dirty="0">
                <a:effectLst/>
              </a:rPr>
              <a:t>&lt;input&gt; elements are used within a &lt;form&gt; element to declare input controls that allow users to input data.</a:t>
            </a:r>
          </a:p>
          <a:p>
            <a:r>
              <a:rPr lang="en-US" dirty="0">
                <a:effectLst/>
              </a:rPr>
              <a:t>An input field can vary in many ways, depending on the type attribute.</a:t>
            </a:r>
            <a:endParaRPr lang="en-US" dirty="0"/>
          </a:p>
          <a:p>
            <a:r>
              <a:rPr lang="en-US" dirty="0"/>
              <a:t>Propertied:  placeholder, type, value</a:t>
            </a:r>
          </a:p>
          <a:p>
            <a:r>
              <a:rPr lang="en-US" dirty="0"/>
              <a:t>Value of type: text, number, checkbox, button, submit, password, radio</a:t>
            </a:r>
          </a:p>
          <a:p>
            <a:r>
              <a:rPr lang="en-US" dirty="0"/>
              <a:t>&lt;input /&gt;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&lt;table&gt; tag defines an HTML table.</a:t>
            </a:r>
          </a:p>
          <a:p>
            <a:r>
              <a:rPr lang="en-US" dirty="0"/>
              <a:t>An HTML table consists of the &lt;table&gt; element and one or more &lt;tr&gt;, &lt;</a:t>
            </a:r>
            <a:r>
              <a:rPr lang="en-US" dirty="0" err="1"/>
              <a:t>th</a:t>
            </a:r>
            <a:r>
              <a:rPr lang="en-US" dirty="0"/>
              <a:t>&gt;, and &lt;td&gt; elements.</a:t>
            </a:r>
          </a:p>
          <a:p>
            <a:r>
              <a:rPr lang="en-US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&lt;thead&gt; tag is used to group header content in an HTML table.</a:t>
            </a:r>
          </a:p>
          <a:p>
            <a:r>
              <a:rPr lang="en-US" dirty="0"/>
              <a:t>The &lt;thead&gt; element is used in conjunction with the &lt;tbody&gt; and &lt;</a:t>
            </a:r>
            <a:r>
              <a:rPr lang="en-US" dirty="0" err="1"/>
              <a:t>tfoot</a:t>
            </a:r>
            <a:r>
              <a:rPr lang="en-US" dirty="0"/>
              <a:t>&gt; elements to specify each part of a table (header, body, footer).</a:t>
            </a:r>
          </a:p>
          <a:p>
            <a:r>
              <a:rPr lang="en-US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dirty="0"/>
              <a:t>The &lt;thead&gt; tag must be used in the following context: As a child of a &lt;table&gt; element, after any &lt;caption&gt;, and &lt;</a:t>
            </a:r>
            <a:r>
              <a:rPr lang="en-US" dirty="0" err="1"/>
              <a:t>colgroup</a:t>
            </a:r>
            <a:r>
              <a:rPr lang="en-US" dirty="0"/>
              <a:t>&gt; elements, and before any &lt;tbody&gt;, &lt;</a:t>
            </a:r>
            <a:r>
              <a:rPr lang="en-US" dirty="0" err="1"/>
              <a:t>tfoot</a:t>
            </a:r>
            <a:r>
              <a:rPr lang="en-US" dirty="0"/>
              <a:t>&gt;, and &lt;tr&gt; elements.</a:t>
            </a:r>
          </a:p>
          <a:p>
            <a:r>
              <a:rPr lang="en-US" dirty="0"/>
              <a:t>&lt;thead&gt;&lt;/thead&gt;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 to make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 Web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 fontScale="92500"/>
          </a:bodyPr>
          <a:lstStyle/>
          <a:p>
            <a:r>
              <a:rPr lang="en-US" dirty="0"/>
              <a:t>The &lt;tbody&gt; tag is used to group the body content in an HTML table.</a:t>
            </a:r>
          </a:p>
          <a:p>
            <a:r>
              <a:rPr lang="en-US" dirty="0"/>
              <a:t>The &lt;tbody&gt; element is used in conjunction with the &lt;thead&gt; and &lt;</a:t>
            </a:r>
            <a:r>
              <a:rPr lang="en-US" dirty="0" err="1"/>
              <a:t>tfoot</a:t>
            </a:r>
            <a:r>
              <a:rPr lang="en-US" dirty="0"/>
              <a:t>&gt; elements to specify each part of a table (body, header, footer).</a:t>
            </a:r>
          </a:p>
          <a:p>
            <a:r>
              <a:rPr lang="en-US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dirty="0"/>
              <a:t>The &lt;tbody&gt; tag must be used in the following context: As a child of a &lt;table&gt; element, after any &lt;caption&gt;, &lt;</a:t>
            </a:r>
            <a:r>
              <a:rPr lang="en-US" dirty="0" err="1"/>
              <a:t>colgroup</a:t>
            </a:r>
            <a:r>
              <a:rPr lang="en-US" dirty="0"/>
              <a:t>&gt;, and &lt;thead&gt; elements.</a:t>
            </a:r>
          </a:p>
          <a:p>
            <a:r>
              <a:rPr lang="en-US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&lt;tr&gt; tag defines a row in an HTML table.</a:t>
            </a:r>
          </a:p>
          <a:p>
            <a:r>
              <a:rPr lang="en-US" dirty="0">
                <a:effectLst/>
              </a:rPr>
              <a:t>&lt;tr&gt;&lt;/tr&gt;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1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&lt;td&gt; tag defines a standard cell in an HTML table.</a:t>
            </a:r>
          </a:p>
          <a:p>
            <a:r>
              <a:rPr lang="en-US" dirty="0"/>
              <a:t>The text in &lt;td&gt; elements are regular and left-aligned by default.</a:t>
            </a:r>
          </a:p>
          <a:p>
            <a:r>
              <a:rPr lang="en-US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3273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&lt;ul&gt; tag defines an unordered (bulleted) list.</a:t>
            </a:r>
          </a:p>
          <a:p>
            <a:r>
              <a:rPr lang="en-US" dirty="0"/>
              <a:t>Use the &lt;ul&gt; tag together with the &lt;li&gt; tag to create unordered lists.</a:t>
            </a:r>
          </a:p>
          <a:p>
            <a:r>
              <a:rPr lang="en-US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37582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&lt;li&gt; tag defines a list item.</a:t>
            </a:r>
          </a:p>
          <a:p>
            <a:r>
              <a:rPr lang="en-US" dirty="0"/>
              <a:t>The &lt;li&gt; tag is used in ordered lists(&lt;</a:t>
            </a:r>
            <a:r>
              <a:rPr lang="en-US" dirty="0" err="1"/>
              <a:t>ol</a:t>
            </a:r>
            <a:r>
              <a:rPr lang="en-US" dirty="0"/>
              <a:t>&gt;), unordered lists (&lt;ul&gt;), and in menu lists (&lt;menu&gt;).</a:t>
            </a:r>
          </a:p>
          <a:p>
            <a:r>
              <a:rPr lang="en-US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34574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&lt;select&gt; element is used to create a drop-down list.</a:t>
            </a:r>
          </a:p>
          <a:p>
            <a:r>
              <a:rPr lang="en-US" dirty="0"/>
              <a:t>The &lt;option&gt; tags inside the &lt;select&gt; element define the available options in the list.</a:t>
            </a:r>
          </a:p>
          <a:p>
            <a:r>
              <a:rPr lang="en-US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&lt;option&gt; tag defines an option in a select list.</a:t>
            </a:r>
          </a:p>
          <a:p>
            <a:r>
              <a:rPr lang="en-US" dirty="0"/>
              <a:t>&lt;option&gt; elements go inside a &lt;select&gt; or &lt;</a:t>
            </a:r>
            <a:r>
              <a:rPr lang="en-US" dirty="0" err="1"/>
              <a:t>datalist</a:t>
            </a:r>
            <a:r>
              <a:rPr lang="en-US" dirty="0"/>
              <a:t>&gt; element.</a:t>
            </a:r>
          </a:p>
          <a:p>
            <a:r>
              <a:rPr lang="en-US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 tag inserts a single line break.</a:t>
            </a: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The &lt;script&gt; tag is used to define a client-side script (JavaScript).</a:t>
            </a:r>
          </a:p>
          <a:p>
            <a:r>
              <a:rPr lang="en-US" dirty="0">
                <a:effectLst/>
              </a:rPr>
              <a:t>The &lt;script&gt; element either contains scripting statements, or it points to an external script file through the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attribute.</a:t>
            </a:r>
          </a:p>
          <a:p>
            <a:r>
              <a:rPr lang="en-US" dirty="0">
                <a:effectLst/>
              </a:rPr>
              <a:t>Common uses for JavaScript are image manipulation, form validation, and dynamic changes of content.</a:t>
            </a:r>
          </a:p>
          <a:p>
            <a:r>
              <a:rPr lang="en-US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no</a:t>
            </a:r>
            <a:r>
              <a:rPr lang="zh-CN" altLang="en-US" dirty="0"/>
              <a:t> </a:t>
            </a:r>
            <a:r>
              <a:rPr lang="en-US" dirty="0"/>
              <a:t>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&lt;img&gt;, &lt;input&gt;,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&lt;meta&gt;, &lt;link&gt;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&lt;p&gt; tag defines a paragraph.</a:t>
            </a:r>
          </a:p>
          <a:p>
            <a:r>
              <a:rPr lang="en-US" dirty="0">
                <a:effectLst/>
              </a:rPr>
              <a:t>Browsers automatically add some space (margin) before and after each &lt;p&gt; element.</a:t>
            </a:r>
          </a:p>
          <a:p>
            <a:r>
              <a:rPr lang="en-US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&lt;div&gt; tag defines a division or a section in an HTML document.</a:t>
            </a:r>
          </a:p>
          <a:p>
            <a:r>
              <a:rPr lang="en-US" dirty="0">
                <a:effectLst/>
              </a:rPr>
              <a:t>The &lt;div&gt; element is often used as a container for other HTML elements to style them with CSS or to perform certain tasks with JavaScript.</a:t>
            </a:r>
          </a:p>
          <a:p>
            <a:r>
              <a:rPr lang="en-US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&lt;a&gt; tag defines a hyperlink, which is used to link from one page to another.</a:t>
            </a:r>
          </a:p>
          <a:p>
            <a:r>
              <a:rPr lang="en-US" dirty="0">
                <a:effectLst/>
              </a:rPr>
              <a:t>The most important attribute of the &lt;a&gt; element is the </a:t>
            </a:r>
            <a:r>
              <a:rPr lang="en-US" dirty="0" err="1">
                <a:effectLst/>
              </a:rPr>
              <a:t>href</a:t>
            </a:r>
            <a:r>
              <a:rPr lang="en-US" dirty="0">
                <a:effectLst/>
              </a:rPr>
              <a:t> attribute, which indicates the link's destination.</a:t>
            </a:r>
          </a:p>
          <a:p>
            <a:r>
              <a:rPr lang="en-US" dirty="0">
                <a:effectLst/>
              </a:rPr>
              <a:t>By default, links will appear as follows in all browsers:</a:t>
            </a:r>
          </a:p>
          <a:p>
            <a:r>
              <a:rPr lang="en-US" dirty="0">
                <a:effectLst/>
              </a:rPr>
              <a:t>An unvisited link is underlined and blue</a:t>
            </a:r>
          </a:p>
          <a:p>
            <a:r>
              <a:rPr lang="en-US" dirty="0">
                <a:effectLst/>
              </a:rPr>
              <a:t>A visited link is underlined and purple</a:t>
            </a:r>
          </a:p>
          <a:p>
            <a:r>
              <a:rPr lang="en-US" dirty="0">
                <a:effectLst/>
              </a:rPr>
              <a:t>An active link is underlined and red</a:t>
            </a:r>
          </a:p>
          <a:p>
            <a:r>
              <a:rPr lang="en-US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&lt;h1&gt; to &lt;h6&gt; tags are used to define HTML headings.</a:t>
            </a:r>
          </a:p>
          <a:p>
            <a:r>
              <a:rPr lang="en-US" dirty="0">
                <a:effectLst/>
              </a:rPr>
              <a:t>&lt;h1&gt; defines the most important heading. &lt;h6&gt; defines the least important heading.</a:t>
            </a:r>
          </a:p>
          <a:p>
            <a:r>
              <a:rPr lang="en-US" dirty="0">
                <a:effectLst/>
              </a:rPr>
              <a:t>&lt;h1&gt;&lt;/h1&gt;</a:t>
            </a:r>
          </a:p>
          <a:p>
            <a:r>
              <a:rPr lang="en-US" dirty="0">
                <a:effectLst/>
              </a:rPr>
              <a:t>&lt;h2&gt;&lt;/h2&gt;</a:t>
            </a:r>
          </a:p>
          <a:p>
            <a:r>
              <a:rPr lang="en-US" dirty="0">
                <a:effectLst/>
              </a:rPr>
              <a:t>&lt;h3&gt;&lt;/h3&gt;</a:t>
            </a:r>
          </a:p>
          <a:p>
            <a:r>
              <a:rPr lang="en-US" dirty="0">
                <a:effectLst/>
              </a:rPr>
              <a:t>&lt;h4&gt;&lt;/h4&gt;</a:t>
            </a:r>
          </a:p>
          <a:p>
            <a:r>
              <a:rPr lang="en-US" dirty="0">
                <a:effectLst/>
              </a:rPr>
              <a:t>&lt;h5&gt;&lt;/h5&gt;</a:t>
            </a:r>
          </a:p>
          <a:p>
            <a:r>
              <a:rPr lang="en-US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1632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Office Theme</vt:lpstr>
      <vt:lpstr>HTML/CSS/JavaScript</vt:lpstr>
      <vt:lpstr>Languages use to make Website</vt:lpstr>
      <vt:lpstr>HTML label</vt:lpstr>
      <vt:lpstr>Elements that have end tag</vt:lpstr>
      <vt:lpstr>Elements that have no end tag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127</cp:revision>
  <cp:lastPrinted>2019-04-04T23:40:26Z</cp:lastPrinted>
  <dcterms:created xsi:type="dcterms:W3CDTF">2019-03-18T04:46:46Z</dcterms:created>
  <dcterms:modified xsi:type="dcterms:W3CDTF">2019-04-04T23:40:30Z</dcterms:modified>
</cp:coreProperties>
</file>