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86" r:id="rId5"/>
    <p:sldId id="287" r:id="rId6"/>
    <p:sldId id="262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88" r:id="rId15"/>
    <p:sldId id="273" r:id="rId16"/>
    <p:sldId id="274" r:id="rId17"/>
    <p:sldId id="259" r:id="rId18"/>
    <p:sldId id="275" r:id="rId19"/>
    <p:sldId id="277" r:id="rId20"/>
    <p:sldId id="276" r:id="rId21"/>
    <p:sldId id="289" r:id="rId22"/>
    <p:sldId id="290" r:id="rId23"/>
    <p:sldId id="291" r:id="rId24"/>
    <p:sldId id="292" r:id="rId25"/>
    <p:sldId id="282" r:id="rId26"/>
    <p:sldId id="283" r:id="rId27"/>
    <p:sldId id="284" r:id="rId28"/>
    <p:sldId id="285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1E51-4A7A-403C-A97E-7AB7162F6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8673A-144D-4554-A3E7-F0F2CACFF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456C3-F0F6-49A3-83CC-5FA9148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2256-1AEF-4C8F-94A7-3FEA2E46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368F1-1E4B-40B4-BB2E-B58082DC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CDA8-0106-4F82-A301-8594245A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DC7BA-B8A2-4E8A-AE21-B9212F19F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1400-6CC0-4875-BD95-BD77773F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D374-247D-41BD-96C1-7D81DE8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241B-E489-482A-A79F-6CC0A981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3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EE65A-40B4-4C8A-9D8A-96214BD7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9E19C-0982-4E59-BD4C-1BBD3BE28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3769-DF53-4ACA-8D5C-28391E7D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6BD1E-67A6-43EE-96B9-D39AE18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4417-82B0-4C41-8B86-EDF497C3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1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6CF0-0369-431B-A206-3B971D4F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DA1E-AB5A-4D37-A766-7F4E0C0E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9142-A66D-45F2-9AD1-141218A9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A16E-9218-41F8-BB36-4ADBFBB8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C05C-27C0-4F5E-86EE-57263CBA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E228-735A-4AFD-8318-2EEA37B7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FDE04-C5C1-4080-952D-1EBFEB5A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71B09-6802-46C5-AB60-74054881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01B5-1E39-44CA-A9A3-AFC5F34B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3BDE-39DC-4428-A95C-4000C0B0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D220-A11A-49A5-B6FE-D51FF029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F239-94CB-4EC3-A0D4-1C4414535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32F5E-407B-4E71-9262-18C919CFE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5B211-6432-45A4-9EB3-0B83FFEA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2CFEF-A4F9-40DE-A488-828117C6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D4C44-E684-4297-9FA8-EA518ACC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69A1-7A97-4E28-ADF4-B3C06280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DA4A9-0370-4E6C-A419-5CFCDCE73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AFF6A-A471-4A11-B6DD-59CE73C94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8CAE1-E138-45D0-83A5-AEC88A8AE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5AB69-6DD1-452C-9BA4-6B97BC469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32034-4C55-4881-8A67-4E47480A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0D110-CA90-4B47-81A3-EFA8067A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15739-FC68-4AA6-B0B0-766A7B8B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75B2-7A59-4193-8F6E-B3CB2869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61CB5-EC9C-4CA4-A5F1-303F1580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DF8E8-3768-48EA-BD03-03151EBD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8B955-A15B-45FD-A59D-668E23E1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5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74F26-03B6-48E3-B078-DF3C3DC7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6A446-25A5-487C-9693-7061C93E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3BE7-23ED-4D4B-AB99-CB4FE5BB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B60B-8D13-4956-927C-54937B1B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CF5B-5047-4DF9-8CDE-B2A08DE8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CC84F-EFB4-4446-A86B-4D28BFA3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75C6-54F5-4960-B98A-91594272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D664-172C-41B3-BCBF-0466EF57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9F5DA-9915-4BDF-845D-C0346E98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F4D5-244C-439E-BAD9-D8104EA2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18BE9-72D2-4ADF-9954-F00318526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A0BD2-08E7-4816-B1CE-3A7960BF7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3F0B3-CB1C-450F-9663-5BA8D61D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CB017-F141-4404-A269-15E4E6D8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3D060-73E6-47BF-B479-D00BC3F9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F39DA-2CBA-4010-BC36-8DEED46F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8987B-4798-4359-B3BA-E8499175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BF106-90FB-4D90-9404-A720F825B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22E55-9A60-4D99-830B-D02F1E8A3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1273C-F041-4676-8BC6-74E259BC8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2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8FC-0A14-4ADF-AF04-827BDD96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1132"/>
          </a:xfrm>
        </p:spPr>
        <p:txBody>
          <a:bodyPr/>
          <a:lstStyle/>
          <a:p>
            <a:r>
              <a:rPr lang="en-US" dirty="0"/>
              <a:t>HTML/CSS/JavaScript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F61DE-CFBB-4FFF-860D-1796C84C2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756" y="2357605"/>
            <a:ext cx="4235117" cy="39614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计算机科学社团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3DD2F-A978-482D-8FF1-419505559FF8}"/>
              </a:ext>
            </a:extLst>
          </p:cNvPr>
          <p:cNvSpPr txBox="1"/>
          <p:nvPr/>
        </p:nvSpPr>
        <p:spPr>
          <a:xfrm>
            <a:off x="10411326" y="6376737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Marco Gao</a:t>
            </a:r>
          </a:p>
        </p:txBody>
      </p:sp>
    </p:spTree>
    <p:extLst>
      <p:ext uri="{BB962C8B-B14F-4D97-AF65-F5344CB8AC3E}">
        <p14:creationId xmlns:p14="http://schemas.microsoft.com/office/powerpoint/2010/main" val="240318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8024-BCEF-4446-AC8F-F853F4D3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660B-4484-4951-ACC2-4230C9C1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&lt;span&gt; </a:t>
            </a:r>
            <a:r>
              <a:rPr lang="zh-CN" altLang="en-US" dirty="0">
                <a:effectLst/>
              </a:rPr>
              <a:t>是用来分类文档中</a:t>
            </a:r>
            <a:r>
              <a:rPr lang="en-US" altLang="zh-CN" dirty="0">
                <a:effectLst/>
              </a:rPr>
              <a:t>inline-elements(</a:t>
            </a:r>
            <a:r>
              <a:rPr lang="zh-CN" altLang="en-US" dirty="0">
                <a:effectLst/>
              </a:rPr>
              <a:t>行内元素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&lt;span&gt; </a:t>
            </a:r>
            <a:r>
              <a:rPr lang="zh-CN" altLang="en-US" dirty="0">
                <a:effectLst/>
              </a:rPr>
              <a:t>标签自身不会有视觉上的变化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&lt;span&gt; </a:t>
            </a:r>
            <a:r>
              <a:rPr lang="zh-CN" altLang="en-US" dirty="0">
                <a:effectLst/>
              </a:rPr>
              <a:t>标签提供了一种和文字或者文档的一部分的链接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&lt;span&gt;&lt;/span&gt;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3510795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8E99-299F-43F9-A709-75FF94C8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FD52-9DCF-464A-A023-ED0FC233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&lt;img&gt; </a:t>
            </a:r>
            <a:r>
              <a:rPr lang="zh-CN" altLang="en-US" dirty="0">
                <a:effectLst/>
              </a:rPr>
              <a:t>标签在网页中定义了一个图片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&lt;img</a:t>
            </a:r>
            <a:r>
              <a:rPr lang="en-US" altLang="zh-CN" dirty="0">
                <a:effectLst/>
              </a:rPr>
              <a:t>&gt;</a:t>
            </a:r>
            <a:r>
              <a:rPr lang="zh-CN" altLang="en-US" dirty="0">
                <a:effectLst/>
              </a:rPr>
              <a:t>标签有两个需要的属性</a:t>
            </a:r>
            <a:r>
              <a:rPr lang="en-US" altLang="zh-CN" dirty="0">
                <a:effectLst/>
              </a:rPr>
              <a:t>: 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 and alt.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img </a:t>
            </a:r>
            <a:r>
              <a:rPr lang="zh-CN" altLang="en-US" dirty="0">
                <a:effectLst/>
              </a:rPr>
              <a:t>的全名是 </a:t>
            </a:r>
            <a:r>
              <a:rPr lang="en-US" dirty="0">
                <a:effectLst/>
              </a:rPr>
              <a:t>image</a:t>
            </a:r>
            <a:r>
              <a:rPr lang="en-US" altLang="zh-CN" dirty="0">
                <a:effectLst/>
              </a:rPr>
              <a:t>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&lt;img /&gt;</a:t>
            </a:r>
          </a:p>
        </p:txBody>
      </p:sp>
    </p:spTree>
    <p:extLst>
      <p:ext uri="{BB962C8B-B14F-4D97-AF65-F5344CB8AC3E}">
        <p14:creationId xmlns:p14="http://schemas.microsoft.com/office/powerpoint/2010/main" val="30543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4154-1D8E-43A0-BAE5-968AC84B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7669-4220-4BFF-A616-13E2E60A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&lt;html&gt; </a:t>
            </a:r>
            <a:r>
              <a:rPr lang="zh-CN" altLang="en-US" dirty="0">
                <a:effectLst/>
              </a:rPr>
              <a:t>标签告诉浏览器这个是</a:t>
            </a:r>
            <a:r>
              <a:rPr lang="en-US" altLang="zh-CN" dirty="0">
                <a:effectLst/>
              </a:rPr>
              <a:t>html</a:t>
            </a:r>
            <a:r>
              <a:rPr lang="zh-CN" altLang="en-US" dirty="0">
                <a:effectLst/>
              </a:rPr>
              <a:t>文档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&lt;html&gt; </a:t>
            </a:r>
            <a:r>
              <a:rPr lang="zh-CN" altLang="en-US" dirty="0">
                <a:effectLst/>
              </a:rPr>
              <a:t>标签是网页的根标签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&lt;html&gt; </a:t>
            </a:r>
            <a:r>
              <a:rPr lang="zh-CN" altLang="en-US" dirty="0">
                <a:effectLst/>
              </a:rPr>
              <a:t>标签是所有标签的父标签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&lt;html&gt;</a:t>
            </a:r>
            <a:r>
              <a:rPr lang="en-US" altLang="zh-CN" dirty="0">
                <a:effectLst/>
              </a:rPr>
              <a:t>&lt;/html&gt;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19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01D1-26C1-48F5-84EB-4DB6638C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CBB7-19D7-489A-9E63-CBE1A671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&lt;body&gt; </a:t>
            </a:r>
            <a:r>
              <a:rPr lang="zh-CN" altLang="en-US" dirty="0">
                <a:effectLst/>
              </a:rPr>
              <a:t>标签定义了网页的主体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&lt;body&gt; </a:t>
            </a:r>
            <a:r>
              <a:rPr lang="zh-CN" altLang="en-US" dirty="0">
                <a:effectLst/>
              </a:rPr>
              <a:t>标签包括了网页的主体以及内容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比如说文字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链接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图片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表格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列表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等等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&lt;body&gt;&lt;/body&gt;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602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4A54-EA12-4DA1-9B10-ED060B29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52AA-4A14-4DE8-9E08-FECD9E7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27" y="1507860"/>
            <a:ext cx="10353762" cy="5350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&lt;head&gt;</a:t>
            </a:r>
            <a:r>
              <a:rPr lang="en-US" altLang="zh-CN" dirty="0"/>
              <a:t>&lt;/head&gt;</a:t>
            </a:r>
            <a:endParaRPr lang="en-US" dirty="0"/>
          </a:p>
          <a:p>
            <a:r>
              <a:rPr lang="en-US" dirty="0"/>
              <a:t>&lt;head&gt; </a:t>
            </a:r>
            <a:r>
              <a:rPr lang="zh-CN" altLang="en-US" dirty="0"/>
              <a:t>标签是所有头标签的父标签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&lt;head&gt; </a:t>
            </a:r>
            <a:r>
              <a:rPr lang="zh-CN" altLang="en-US" dirty="0"/>
              <a:t>元素包括文档的标题</a:t>
            </a:r>
            <a:r>
              <a:rPr lang="en-US" altLang="zh-CN" dirty="0"/>
              <a:t>, </a:t>
            </a:r>
            <a:r>
              <a:rPr lang="zh-CN" altLang="en-US" dirty="0"/>
              <a:t>脚本</a:t>
            </a:r>
            <a:r>
              <a:rPr lang="en-US" altLang="zh-CN" dirty="0"/>
              <a:t>(JavaScript) </a:t>
            </a:r>
            <a:r>
              <a:rPr lang="zh-CN" altLang="en-US" dirty="0"/>
              <a:t>样式</a:t>
            </a:r>
            <a:r>
              <a:rPr lang="en-US" altLang="zh-CN" dirty="0"/>
              <a:t>, meta </a:t>
            </a:r>
            <a:r>
              <a:rPr lang="zh-CN" altLang="en-US" dirty="0"/>
              <a:t>信息</a:t>
            </a:r>
            <a:r>
              <a:rPr lang="en-US" dirty="0"/>
              <a:t>.</a:t>
            </a:r>
          </a:p>
          <a:p>
            <a:r>
              <a:rPr lang="zh-CN" altLang="en-US" dirty="0"/>
              <a:t>下面这些元素可以在头标签里面</a:t>
            </a:r>
            <a:endParaRPr lang="en-US" dirty="0"/>
          </a:p>
          <a:p>
            <a:r>
              <a:rPr lang="en-US" dirty="0"/>
              <a:t>&lt;title&gt; (</a:t>
            </a:r>
            <a:r>
              <a:rPr lang="en-US" altLang="zh-CN" dirty="0"/>
              <a:t>html</a:t>
            </a:r>
            <a:r>
              <a:rPr lang="zh-CN" altLang="en-US" dirty="0"/>
              <a:t>文档需要这个元素</a:t>
            </a:r>
            <a:r>
              <a:rPr lang="en-US" dirty="0"/>
              <a:t>)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&lt;base&gt;</a:t>
            </a:r>
          </a:p>
          <a:p>
            <a:r>
              <a:rPr lang="en-US" dirty="0"/>
              <a:t>&lt;link&gt;</a:t>
            </a:r>
          </a:p>
          <a:p>
            <a:r>
              <a:rPr lang="en-US" dirty="0"/>
              <a:t>&lt;meta&gt;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97C4-8832-4399-8898-5BD5B1DC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5BB6-4D4C-4096-A172-67FF078C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&lt;style&gt; </a:t>
            </a:r>
            <a:r>
              <a:rPr lang="zh-CN" altLang="en-US" dirty="0">
                <a:effectLst/>
              </a:rPr>
              <a:t>是用来定义网页的样式信息</a:t>
            </a:r>
            <a:r>
              <a:rPr lang="en-US" altLang="zh-CN" dirty="0">
                <a:effectLst/>
              </a:rPr>
              <a:t>. </a:t>
            </a:r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在</a:t>
            </a:r>
            <a:r>
              <a:rPr lang="en-US" dirty="0">
                <a:effectLst/>
              </a:rPr>
              <a:t>&lt;style&gt; </a:t>
            </a:r>
            <a:r>
              <a:rPr lang="zh-CN" altLang="en-US" dirty="0">
                <a:effectLst/>
              </a:rPr>
              <a:t>标签里面定义这个网页文档如何在浏览器中显示</a:t>
            </a:r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每个网页文档可以包括多个</a:t>
            </a:r>
            <a:r>
              <a:rPr lang="en-US" altLang="zh-CN" dirty="0">
                <a:effectLst/>
              </a:rPr>
              <a:t>&lt;style&gt;</a:t>
            </a:r>
            <a:r>
              <a:rPr lang="zh-CN" altLang="en-US" dirty="0">
                <a:effectLst/>
              </a:rPr>
              <a:t>标签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&lt;style&gt;&lt;/style&gt;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C045-82F7-4F34-83FC-AA85B55F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06" y="393129"/>
            <a:ext cx="10353762" cy="970450"/>
          </a:xfrm>
        </p:spPr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425E-7966-4DFC-8831-054A63B0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363579"/>
            <a:ext cx="11107136" cy="5205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&lt;form&gt;</a:t>
            </a:r>
          </a:p>
          <a:p>
            <a:r>
              <a:rPr lang="en-US" dirty="0"/>
              <a:t>&lt;form&gt; </a:t>
            </a:r>
            <a:r>
              <a:rPr lang="zh-CN" altLang="en-US" dirty="0"/>
              <a:t>标签是用来创建网页表单给用户来输入</a:t>
            </a:r>
            <a:endParaRPr lang="en-US" dirty="0"/>
          </a:p>
          <a:p>
            <a:r>
              <a:rPr lang="en-US" dirty="0"/>
              <a:t>&lt;form&gt;</a:t>
            </a:r>
            <a:r>
              <a:rPr lang="zh-CN" altLang="en-US" dirty="0"/>
              <a:t>元素可以包括一个或多个下面的这些元素</a:t>
            </a:r>
            <a:endParaRPr lang="en-US" dirty="0"/>
          </a:p>
          <a:p>
            <a:r>
              <a:rPr lang="en-US" dirty="0"/>
              <a:t>&lt;input&gt;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&lt;button&gt;</a:t>
            </a:r>
          </a:p>
          <a:p>
            <a:r>
              <a:rPr lang="en-US" dirty="0"/>
              <a:t>&lt;select&gt;</a:t>
            </a:r>
          </a:p>
          <a:p>
            <a:r>
              <a:rPr lang="en-US" dirty="0"/>
              <a:t>&lt;option&gt;</a:t>
            </a:r>
          </a:p>
          <a:p>
            <a:r>
              <a:rPr lang="en-US" dirty="0"/>
              <a:t>&lt;</a:t>
            </a:r>
            <a:r>
              <a:rPr lang="en-US" dirty="0" err="1"/>
              <a:t>optgroup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r>
              <a:rPr lang="en-US" dirty="0"/>
              <a:t>&lt;label&gt;</a:t>
            </a:r>
          </a:p>
          <a:p>
            <a:r>
              <a:rPr lang="en-US" dirty="0"/>
              <a:t>&lt;output&gt;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71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 tmFilter="0,0; .5, 1; 1, 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EAED-308B-4F00-8CE7-580402DE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151B-7B3A-44BA-B481-8A11F756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&lt;input&gt; </a:t>
            </a:r>
            <a:r>
              <a:rPr lang="zh-CN" altLang="en-US" dirty="0">
                <a:effectLst/>
              </a:rPr>
              <a:t>定义一个用户可以输入任何数据的地方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&lt;input&gt; </a:t>
            </a:r>
            <a:r>
              <a:rPr lang="zh-CN" altLang="en-US" dirty="0">
                <a:effectLst/>
              </a:rPr>
              <a:t>元素是用来在</a:t>
            </a:r>
            <a:r>
              <a:rPr lang="en-US" dirty="0">
                <a:effectLst/>
              </a:rPr>
              <a:t>&lt;form&gt; </a:t>
            </a:r>
            <a:r>
              <a:rPr lang="zh-CN" altLang="en-US" dirty="0">
                <a:effectLst/>
              </a:rPr>
              <a:t>元素的控制下让用户输入数据</a:t>
            </a:r>
            <a:endParaRPr lang="en-US" dirty="0">
              <a:effectLst/>
            </a:endParaRPr>
          </a:p>
          <a:p>
            <a:r>
              <a:rPr lang="en-US" altLang="zh-CN" dirty="0">
                <a:effectLst/>
              </a:rPr>
              <a:t>Input</a:t>
            </a:r>
            <a:r>
              <a:rPr lang="zh-CN" altLang="en-US" dirty="0">
                <a:effectLst/>
              </a:rPr>
              <a:t>标签有很多样式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取决于</a:t>
            </a:r>
            <a:r>
              <a:rPr lang="en-US" altLang="zh-CN" dirty="0">
                <a:effectLst/>
              </a:rPr>
              <a:t>type</a:t>
            </a:r>
            <a:r>
              <a:rPr lang="zh-CN" altLang="en-US" dirty="0">
                <a:effectLst/>
              </a:rPr>
              <a:t>属性的值</a:t>
            </a:r>
            <a:r>
              <a:rPr lang="en-US" dirty="0">
                <a:effectLst/>
              </a:rPr>
              <a:t>.</a:t>
            </a:r>
            <a:endParaRPr lang="en-US" dirty="0"/>
          </a:p>
          <a:p>
            <a:r>
              <a:rPr lang="zh-CN" altLang="en-US" dirty="0"/>
              <a:t>属性</a:t>
            </a:r>
            <a:r>
              <a:rPr lang="en-US" dirty="0"/>
              <a:t>:  placeholder, type, value</a:t>
            </a:r>
          </a:p>
          <a:p>
            <a:r>
              <a:rPr lang="en-US" dirty="0"/>
              <a:t>Type</a:t>
            </a:r>
            <a:r>
              <a:rPr lang="zh-CN" altLang="en-US" dirty="0"/>
              <a:t>属性的值</a:t>
            </a:r>
            <a:r>
              <a:rPr lang="en-US" dirty="0"/>
              <a:t>: text, number, checkbox, button, submit, password, radio</a:t>
            </a:r>
          </a:p>
          <a:p>
            <a:r>
              <a:rPr lang="en-US" dirty="0"/>
              <a:t>&lt;input /&gt;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93D2-D6A9-4BCB-97F2-D6BEAE62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0B7B-9F1B-4B96-BA43-887733F9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&lt;table&gt; </a:t>
            </a:r>
            <a:r>
              <a:rPr lang="zh-CN" altLang="en-US" dirty="0"/>
              <a:t>标签定义了一个网页表格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一个网页表格包括了</a:t>
            </a:r>
            <a:r>
              <a:rPr lang="en-US" altLang="zh-CN" dirty="0"/>
              <a:t>&lt;table&gt;</a:t>
            </a:r>
            <a:r>
              <a:rPr lang="zh-CN" altLang="en-US" dirty="0"/>
              <a:t>标签</a:t>
            </a:r>
            <a:r>
              <a:rPr lang="en-US" altLang="zh-CN" dirty="0"/>
              <a:t>, </a:t>
            </a:r>
            <a:r>
              <a:rPr lang="zh-CN" altLang="en-US" dirty="0"/>
              <a:t>一个或者多个</a:t>
            </a:r>
            <a:r>
              <a:rPr lang="en-US" dirty="0"/>
              <a:t>&lt;tr&gt;, &lt;</a:t>
            </a:r>
            <a:r>
              <a:rPr lang="en-US" dirty="0" err="1"/>
              <a:t>th</a:t>
            </a:r>
            <a:r>
              <a:rPr lang="en-US" dirty="0"/>
              <a:t>&gt;, </a:t>
            </a:r>
            <a:r>
              <a:rPr lang="zh-CN" altLang="en-US" dirty="0"/>
              <a:t>和</a:t>
            </a:r>
            <a:r>
              <a:rPr lang="en-US" dirty="0"/>
              <a:t> &lt;td&gt;</a:t>
            </a:r>
            <a:r>
              <a:rPr lang="zh-CN" altLang="en-US" dirty="0"/>
              <a:t>标签</a:t>
            </a:r>
            <a:r>
              <a:rPr lang="en-US" altLang="zh-CN" dirty="0"/>
              <a:t>. </a:t>
            </a:r>
            <a:r>
              <a:rPr lang="en-US" dirty="0"/>
              <a:t> </a:t>
            </a:r>
          </a:p>
          <a:p>
            <a:r>
              <a:rPr lang="en-US" dirty="0"/>
              <a:t>&lt;table&gt;&lt;/table&gt;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5371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28B7-CBEA-41B7-9B2F-4368D0C9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8583-CDA5-4B09-9C08-66D297F4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en-US" dirty="0"/>
              <a:t>&lt;thead&gt; </a:t>
            </a:r>
            <a:r>
              <a:rPr lang="zh-CN" altLang="en-US" dirty="0"/>
              <a:t>标签用来定义网页表格中的头部分</a:t>
            </a:r>
            <a:r>
              <a:rPr lang="en-US" altLang="zh-CN" dirty="0"/>
              <a:t>.</a:t>
            </a:r>
          </a:p>
          <a:p>
            <a:r>
              <a:rPr lang="en-US" dirty="0"/>
              <a:t>&lt;thead&gt; </a:t>
            </a:r>
            <a:r>
              <a:rPr lang="zh-CN" altLang="en-US" dirty="0"/>
              <a:t>标签是关联与</a:t>
            </a:r>
            <a:r>
              <a:rPr lang="en-US" dirty="0"/>
              <a:t>&lt;tbody&gt; </a:t>
            </a:r>
            <a:r>
              <a:rPr lang="zh-CN" altLang="en-US" dirty="0"/>
              <a:t>和</a:t>
            </a:r>
            <a:r>
              <a:rPr lang="en-US" dirty="0"/>
              <a:t> &lt;</a:t>
            </a:r>
            <a:r>
              <a:rPr lang="en-US" dirty="0" err="1"/>
              <a:t>tfoot</a:t>
            </a:r>
            <a:r>
              <a:rPr lang="en-US" dirty="0"/>
              <a:t>&gt; </a:t>
            </a:r>
            <a:r>
              <a:rPr lang="zh-CN" altLang="en-US" dirty="0"/>
              <a:t>元素</a:t>
            </a:r>
            <a:r>
              <a:rPr lang="en-US" altLang="zh-CN" dirty="0"/>
              <a:t>, </a:t>
            </a:r>
            <a:r>
              <a:rPr lang="zh-CN" altLang="en-US" dirty="0"/>
              <a:t>用来定义网页的各个部分</a:t>
            </a:r>
            <a:r>
              <a:rPr lang="en-US" dirty="0"/>
              <a:t>(header, body, footer).</a:t>
            </a:r>
          </a:p>
          <a:p>
            <a:r>
              <a:rPr lang="zh-CN" altLang="en-US" dirty="0"/>
              <a:t>浏览器可以使用这些元素来独立于页眉和页脚滚动表体。 此外，当打印跨越多个页面的大表时，这些元素可以使表格页眉和页脚打印在每页的顶部和底部。</a:t>
            </a:r>
            <a:endParaRPr lang="en-US" altLang="zh-CN" dirty="0"/>
          </a:p>
          <a:p>
            <a:r>
              <a:rPr lang="en-US" dirty="0"/>
              <a:t>The &lt;thead&gt; </a:t>
            </a:r>
            <a:r>
              <a:rPr lang="zh-CN" altLang="en-US" dirty="0"/>
              <a:t>标签必须满足以下条件</a:t>
            </a:r>
            <a:r>
              <a:rPr lang="en-US" altLang="zh-CN" dirty="0"/>
              <a:t>. </a:t>
            </a:r>
            <a:r>
              <a:rPr lang="en-US" dirty="0"/>
              <a:t>&lt;table&gt; </a:t>
            </a:r>
            <a:r>
              <a:rPr lang="zh-CN" altLang="en-US" dirty="0"/>
              <a:t>标签的子标签</a:t>
            </a:r>
            <a:r>
              <a:rPr lang="en-US" dirty="0"/>
              <a:t>, </a:t>
            </a:r>
            <a:r>
              <a:rPr lang="zh-CN" altLang="en-US" dirty="0"/>
              <a:t>在</a:t>
            </a:r>
            <a:r>
              <a:rPr lang="en-US" dirty="0"/>
              <a:t>&lt;caption&gt;</a:t>
            </a:r>
            <a:r>
              <a:rPr lang="zh-CN" altLang="en-US" dirty="0"/>
              <a:t>标签</a:t>
            </a:r>
            <a:r>
              <a:rPr lang="en-US" dirty="0"/>
              <a:t>, </a:t>
            </a:r>
            <a:r>
              <a:rPr lang="zh-CN" altLang="en-US" dirty="0"/>
              <a:t>和</a:t>
            </a:r>
            <a:r>
              <a:rPr lang="en-US" dirty="0"/>
              <a:t> &lt;</a:t>
            </a:r>
            <a:r>
              <a:rPr lang="en-US" dirty="0" err="1"/>
              <a:t>colgroup</a:t>
            </a:r>
            <a:r>
              <a:rPr lang="en-US" dirty="0"/>
              <a:t>&gt; </a:t>
            </a:r>
            <a:r>
              <a:rPr lang="zh-CN" altLang="en-US" dirty="0"/>
              <a:t>标签后面</a:t>
            </a:r>
            <a:r>
              <a:rPr lang="en-US" dirty="0"/>
              <a:t>, </a:t>
            </a:r>
            <a:r>
              <a:rPr lang="zh-CN" altLang="en-US" dirty="0"/>
              <a:t>再</a:t>
            </a:r>
            <a:r>
              <a:rPr lang="en-US" dirty="0"/>
              <a:t>&lt;tbody&gt;</a:t>
            </a:r>
            <a:r>
              <a:rPr lang="zh-CN" altLang="en-US" dirty="0"/>
              <a:t>标签</a:t>
            </a:r>
            <a:r>
              <a:rPr lang="en-US" dirty="0"/>
              <a:t>, &lt;</a:t>
            </a:r>
            <a:r>
              <a:rPr lang="en-US" dirty="0" err="1"/>
              <a:t>tfoot</a:t>
            </a:r>
            <a:r>
              <a:rPr lang="en-US" dirty="0"/>
              <a:t>&gt; </a:t>
            </a:r>
            <a:r>
              <a:rPr lang="zh-CN" altLang="en-US" dirty="0"/>
              <a:t>标签和</a:t>
            </a:r>
            <a:r>
              <a:rPr lang="en-US" dirty="0"/>
              <a:t> &lt;tr&gt;</a:t>
            </a:r>
            <a:r>
              <a:rPr lang="zh-CN" altLang="en-US" dirty="0"/>
              <a:t>标签前面</a:t>
            </a:r>
            <a:r>
              <a:rPr lang="en-US" dirty="0"/>
              <a:t>.</a:t>
            </a:r>
          </a:p>
          <a:p>
            <a:r>
              <a:rPr lang="en-US" dirty="0"/>
              <a:t>&lt;thead&gt;&lt;/thead&gt;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2B70-2A8E-4F22-B827-FC8F07B6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我们做网页使用的语言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C9C6-D6BD-47AB-A3F5-F5982E26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Java Web</a:t>
            </a:r>
          </a:p>
          <a:p>
            <a:r>
              <a:rPr lang="en-US" dirty="0"/>
              <a:t>Oracle</a:t>
            </a:r>
          </a:p>
          <a:p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4EF-7C0F-4F0C-A67A-E0E2C03A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2C83-7AD9-476E-AE44-3BD9AB48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4814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altLang="zh-CN" dirty="0"/>
              <a:t> tbody </a:t>
            </a:r>
            <a:r>
              <a:rPr lang="en-US" dirty="0"/>
              <a:t>&gt; </a:t>
            </a:r>
            <a:r>
              <a:rPr lang="zh-CN" altLang="en-US" dirty="0"/>
              <a:t>标签用来定义网页表格</a:t>
            </a:r>
            <a:r>
              <a:rPr lang="zh-CN" altLang="en-US"/>
              <a:t>中的主体部分</a:t>
            </a:r>
            <a:r>
              <a:rPr lang="en-US" altLang="zh-CN" dirty="0"/>
              <a:t>.</a:t>
            </a:r>
          </a:p>
          <a:p>
            <a:r>
              <a:rPr lang="en-US" dirty="0"/>
              <a:t>&lt;</a:t>
            </a:r>
            <a:r>
              <a:rPr lang="en-US" altLang="zh-CN" dirty="0"/>
              <a:t>tbody</a:t>
            </a:r>
            <a:r>
              <a:rPr lang="en-US" dirty="0"/>
              <a:t>&gt; </a:t>
            </a:r>
            <a:r>
              <a:rPr lang="zh-CN" altLang="en-US" dirty="0"/>
              <a:t>标签是关联与</a:t>
            </a:r>
            <a:r>
              <a:rPr lang="en-US" dirty="0"/>
              <a:t>&lt;tbody&gt; </a:t>
            </a:r>
            <a:r>
              <a:rPr lang="zh-CN" altLang="en-US" dirty="0"/>
              <a:t>和</a:t>
            </a:r>
            <a:r>
              <a:rPr lang="en-US" dirty="0"/>
              <a:t> &lt;</a:t>
            </a:r>
            <a:r>
              <a:rPr lang="en-US" dirty="0" err="1"/>
              <a:t>tfoot</a:t>
            </a:r>
            <a:r>
              <a:rPr lang="en-US" dirty="0"/>
              <a:t>&gt; </a:t>
            </a:r>
            <a:r>
              <a:rPr lang="zh-CN" altLang="en-US" dirty="0"/>
              <a:t>元素</a:t>
            </a:r>
            <a:r>
              <a:rPr lang="en-US" altLang="zh-CN" dirty="0"/>
              <a:t>, </a:t>
            </a:r>
            <a:r>
              <a:rPr lang="zh-CN" altLang="en-US" dirty="0"/>
              <a:t>用来定义网页的各个部分</a:t>
            </a:r>
            <a:r>
              <a:rPr lang="en-US" dirty="0"/>
              <a:t>(header, body, footer).</a:t>
            </a:r>
          </a:p>
          <a:p>
            <a:r>
              <a:rPr lang="zh-CN" altLang="en-US" dirty="0"/>
              <a:t>浏览器可以使用这些元素来独立于页眉和页脚滚动表体。 此外，当打印跨越多个页面的大表时，这些元素可以使表格页眉和页脚打印在每页的顶部和底部。</a:t>
            </a:r>
            <a:endParaRPr lang="en-US" altLang="zh-CN" dirty="0"/>
          </a:p>
          <a:p>
            <a:r>
              <a:rPr lang="en-US" dirty="0"/>
              <a:t>The &lt;</a:t>
            </a:r>
            <a:r>
              <a:rPr lang="en-US" altLang="zh-CN" dirty="0"/>
              <a:t>tbody</a:t>
            </a:r>
            <a:r>
              <a:rPr lang="en-US" dirty="0"/>
              <a:t>&gt; </a:t>
            </a:r>
            <a:r>
              <a:rPr lang="zh-CN" altLang="en-US" dirty="0"/>
              <a:t>标签必须满足以下条件</a:t>
            </a:r>
            <a:r>
              <a:rPr lang="en-US" altLang="zh-CN" dirty="0"/>
              <a:t>. </a:t>
            </a:r>
            <a:r>
              <a:rPr lang="en-US" dirty="0"/>
              <a:t>&lt;table&gt; </a:t>
            </a:r>
            <a:r>
              <a:rPr lang="zh-CN" altLang="en-US" dirty="0"/>
              <a:t>标签的子标签</a:t>
            </a:r>
            <a:r>
              <a:rPr lang="en-US" dirty="0"/>
              <a:t>, </a:t>
            </a:r>
            <a:r>
              <a:rPr lang="zh-CN" altLang="en-US" dirty="0"/>
              <a:t>在</a:t>
            </a:r>
            <a:r>
              <a:rPr lang="en-US" dirty="0"/>
              <a:t>&lt;caption&gt;</a:t>
            </a:r>
            <a:r>
              <a:rPr lang="zh-CN" altLang="en-US" dirty="0"/>
              <a:t>标签</a:t>
            </a:r>
            <a:r>
              <a:rPr lang="en-US" dirty="0"/>
              <a:t>, &lt;</a:t>
            </a:r>
            <a:r>
              <a:rPr lang="en-US" dirty="0" err="1"/>
              <a:t>colgroup</a:t>
            </a:r>
            <a:r>
              <a:rPr lang="en-US" dirty="0"/>
              <a:t>&gt; </a:t>
            </a:r>
            <a:r>
              <a:rPr lang="zh-CN" altLang="en-US" dirty="0"/>
              <a:t>标签</a:t>
            </a:r>
            <a:r>
              <a:rPr lang="en-US" altLang="zh-CN" dirty="0"/>
              <a:t>,</a:t>
            </a:r>
            <a:r>
              <a:rPr lang="zh-CN" altLang="en-US" dirty="0"/>
              <a:t>和 </a:t>
            </a:r>
            <a:r>
              <a:rPr lang="en-US" altLang="zh-CN" dirty="0"/>
              <a:t>&lt;thead&gt; </a:t>
            </a:r>
            <a:r>
              <a:rPr lang="zh-CN" altLang="en-US" dirty="0"/>
              <a:t>标签后面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&lt;tbody&gt;&lt;/tbody&gt;</a:t>
            </a:r>
          </a:p>
        </p:txBody>
      </p:sp>
    </p:spTree>
    <p:extLst>
      <p:ext uri="{BB962C8B-B14F-4D97-AF65-F5344CB8AC3E}">
        <p14:creationId xmlns:p14="http://schemas.microsoft.com/office/powerpoint/2010/main" val="406924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9D93-0817-4DDD-9E7F-E25A511C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588E-30B2-4D6D-935D-7EB59641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&lt;tr&gt; </a:t>
            </a:r>
            <a:r>
              <a:rPr lang="zh-CN" altLang="en-US" dirty="0">
                <a:effectLst/>
              </a:rPr>
              <a:t>标签在网页表格中定义了一行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&lt;tr&gt;&lt;/tr&gt;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D09D-B25A-4A76-BEF5-205AD39D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9687-718B-4327-A4C1-4CA50FE57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&lt;td&gt; </a:t>
            </a:r>
            <a:r>
              <a:rPr lang="zh-CN" altLang="en-US" dirty="0"/>
              <a:t>标签在网页元素中定义了一个单元格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在</a:t>
            </a:r>
            <a:r>
              <a:rPr lang="en-US" dirty="0"/>
              <a:t>&lt;td&gt; </a:t>
            </a:r>
            <a:r>
              <a:rPr lang="zh-CN" altLang="en-US" dirty="0"/>
              <a:t>标签里的字体是常规的字体</a:t>
            </a:r>
            <a:r>
              <a:rPr lang="en-US" altLang="zh-CN" dirty="0"/>
              <a:t>, </a:t>
            </a:r>
            <a:r>
              <a:rPr lang="zh-CN" altLang="en-US" dirty="0"/>
              <a:t>而且靠左对齐</a:t>
            </a:r>
            <a:r>
              <a:rPr lang="en-US" altLang="zh-CN" dirty="0"/>
              <a:t>.</a:t>
            </a:r>
          </a:p>
          <a:p>
            <a:r>
              <a:rPr lang="en-US" dirty="0"/>
              <a:t>&lt;td&gt;&lt;/td&gt;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149803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C94D-528B-4726-BC34-F53F7736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E71F-A344-4384-A001-B75EA85D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&lt;ul&gt; </a:t>
            </a:r>
            <a:r>
              <a:rPr lang="zh-CN" altLang="en-US" dirty="0"/>
              <a:t>标签定义了一个没有顺序的列表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&lt;ul&gt; </a:t>
            </a:r>
            <a:r>
              <a:rPr lang="zh-CN" altLang="en-US" dirty="0"/>
              <a:t>和 </a:t>
            </a:r>
            <a:r>
              <a:rPr lang="en-US" altLang="zh-CN" dirty="0"/>
              <a:t>&lt;li&gt;</a:t>
            </a:r>
            <a:r>
              <a:rPr lang="zh-CN" altLang="en-US" dirty="0"/>
              <a:t>标签一起用来创建一个没有顺序的列表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&lt;ul&gt;&lt;/ul&gt;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1092360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37FA-1AF9-4D8D-9C6E-F4EC7AC5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EE1B-D06B-4C1F-A252-C9D68FE1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&lt;li&gt; </a:t>
            </a:r>
            <a:r>
              <a:rPr lang="zh-CN" altLang="en-US" dirty="0"/>
              <a:t>标签定义了列表的一个项</a:t>
            </a:r>
            <a:r>
              <a:rPr lang="en-US" altLang="zh-CN" dirty="0"/>
              <a:t>.</a:t>
            </a:r>
          </a:p>
          <a:p>
            <a:r>
              <a:rPr lang="en-US" dirty="0"/>
              <a:t>&lt;li&gt; </a:t>
            </a:r>
            <a:r>
              <a:rPr lang="zh-CN" altLang="en-US" dirty="0"/>
              <a:t>标签用在有顺序的列表</a:t>
            </a:r>
            <a:r>
              <a:rPr lang="en-US" dirty="0"/>
              <a:t>(&lt;</a:t>
            </a:r>
            <a:r>
              <a:rPr lang="en-US" dirty="0" err="1"/>
              <a:t>ol</a:t>
            </a:r>
            <a:r>
              <a:rPr lang="en-US" dirty="0"/>
              <a:t>&gt;), </a:t>
            </a:r>
            <a:r>
              <a:rPr lang="zh-CN" altLang="en-US" dirty="0"/>
              <a:t>没顺序的列表</a:t>
            </a:r>
            <a:r>
              <a:rPr lang="en-US" dirty="0"/>
              <a:t> (&lt;ul&gt;), </a:t>
            </a:r>
            <a:r>
              <a:rPr lang="zh-CN" altLang="en-US" dirty="0"/>
              <a:t>和菜单列表</a:t>
            </a:r>
            <a:r>
              <a:rPr lang="en-US" dirty="0"/>
              <a:t> (&lt;menu&gt;).</a:t>
            </a:r>
          </a:p>
          <a:p>
            <a:r>
              <a:rPr lang="en-US" dirty="0"/>
              <a:t>&lt;li&gt;&lt;/li&gt;</a:t>
            </a:r>
          </a:p>
        </p:txBody>
      </p:sp>
    </p:spTree>
    <p:extLst>
      <p:ext uri="{BB962C8B-B14F-4D97-AF65-F5344CB8AC3E}">
        <p14:creationId xmlns:p14="http://schemas.microsoft.com/office/powerpoint/2010/main" val="70127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9E4-68BE-4673-895B-F42E99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5780-3E66-4AC1-A4D0-18B80616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&lt;select&gt; </a:t>
            </a:r>
            <a:r>
              <a:rPr lang="zh-CN" altLang="en-US" dirty="0"/>
              <a:t>标签是用来创建下拉列表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&lt;option&gt; </a:t>
            </a:r>
            <a:r>
              <a:rPr lang="zh-CN" altLang="en-US" dirty="0"/>
              <a:t>标签在</a:t>
            </a:r>
            <a:r>
              <a:rPr lang="en-US" dirty="0"/>
              <a:t>&lt;select&gt; </a:t>
            </a:r>
            <a:r>
              <a:rPr lang="zh-CN" altLang="en-US" dirty="0"/>
              <a:t>标签里边</a:t>
            </a:r>
            <a:r>
              <a:rPr lang="en-US" altLang="zh-CN" dirty="0"/>
              <a:t>, </a:t>
            </a:r>
            <a:r>
              <a:rPr lang="zh-CN" altLang="en-US" dirty="0"/>
              <a:t>定义列表中存在的选项</a:t>
            </a:r>
            <a:r>
              <a:rPr lang="en-US" altLang="zh-CN" dirty="0"/>
              <a:t>. </a:t>
            </a:r>
          </a:p>
          <a:p>
            <a:r>
              <a:rPr lang="en-US" dirty="0"/>
              <a:t>&lt;select&gt;&lt;/select&gt;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5222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CC3E-BF5C-42BF-A193-62F698A2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option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F281-9AB1-4353-82ED-2EB8D156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&lt;option&gt; </a:t>
            </a:r>
            <a:r>
              <a:rPr lang="zh-CN" altLang="en-US" dirty="0"/>
              <a:t>标签定义了下拉列表中的选项</a:t>
            </a:r>
            <a:endParaRPr lang="en-US" altLang="zh-CN" dirty="0"/>
          </a:p>
          <a:p>
            <a:r>
              <a:rPr lang="en-US" dirty="0"/>
              <a:t>&lt;option&gt; </a:t>
            </a:r>
            <a:r>
              <a:rPr lang="zh-CN" altLang="en-US" dirty="0"/>
              <a:t>标签在</a:t>
            </a:r>
            <a:r>
              <a:rPr lang="en-US" dirty="0"/>
              <a:t>&lt;select&gt; </a:t>
            </a:r>
            <a:r>
              <a:rPr lang="zh-CN" altLang="en-US" dirty="0"/>
              <a:t>或者</a:t>
            </a:r>
            <a:r>
              <a:rPr lang="en-US" dirty="0"/>
              <a:t> &lt;</a:t>
            </a:r>
            <a:r>
              <a:rPr lang="en-US" dirty="0" err="1"/>
              <a:t>datalist</a:t>
            </a:r>
            <a:r>
              <a:rPr lang="en-US" dirty="0"/>
              <a:t>&gt; </a:t>
            </a:r>
            <a:r>
              <a:rPr lang="zh-CN" altLang="en-US" dirty="0"/>
              <a:t>元素里面</a:t>
            </a:r>
            <a:r>
              <a:rPr lang="en-US" dirty="0"/>
              <a:t>.</a:t>
            </a:r>
          </a:p>
          <a:p>
            <a:r>
              <a:rPr lang="en-US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264276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A4FD-F08F-4E71-95A2-775B5623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br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0B55-4D0C-4A29-9CB8-8C2B99E2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 </a:t>
            </a:r>
            <a:r>
              <a:rPr lang="zh-CN" altLang="en-US" dirty="0">
                <a:effectLst/>
              </a:rPr>
              <a:t>标签插入空白行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731-8418-4F43-A878-3D7773BB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0E9D-7782-4136-A117-FE9CEF79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0470"/>
            <a:ext cx="10353762" cy="4058751"/>
          </a:xfrm>
        </p:spPr>
        <p:txBody>
          <a:bodyPr/>
          <a:lstStyle/>
          <a:p>
            <a:r>
              <a:rPr lang="en-US" dirty="0">
                <a:effectLst/>
              </a:rPr>
              <a:t>&lt;script&gt; </a:t>
            </a:r>
            <a:r>
              <a:rPr lang="zh-CN" altLang="en-US" dirty="0">
                <a:effectLst/>
              </a:rPr>
              <a:t>标签用来定义一个脚本</a:t>
            </a:r>
            <a:r>
              <a:rPr lang="en-US" altLang="zh-CN" dirty="0">
                <a:effectLst/>
              </a:rPr>
              <a:t>(JavaScript).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&lt;script&gt; </a:t>
            </a:r>
            <a:r>
              <a:rPr lang="zh-CN" altLang="en-US" dirty="0">
                <a:effectLst/>
              </a:rPr>
              <a:t>标签可以包括脚本代码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也可以通过</a:t>
            </a:r>
            <a:r>
              <a:rPr lang="en-US" altLang="zh-CN" dirty="0" err="1">
                <a:effectLst/>
              </a:rPr>
              <a:t>src</a:t>
            </a:r>
            <a:r>
              <a:rPr lang="zh-CN" altLang="en-US" dirty="0">
                <a:effectLst/>
              </a:rPr>
              <a:t>属性来连接外面的脚本文件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altLang="zh-CN" dirty="0">
                <a:effectLst/>
              </a:rPr>
              <a:t>JavaScript</a:t>
            </a:r>
            <a:r>
              <a:rPr lang="zh-CN" altLang="en-US" dirty="0">
                <a:effectLst/>
              </a:rPr>
              <a:t>中主要用来插入图片</a:t>
            </a:r>
            <a:r>
              <a:rPr lang="en-US" altLang="zh-CN" dirty="0">
                <a:effectLst/>
              </a:rPr>
              <a:t>, form</a:t>
            </a:r>
            <a:r>
              <a:rPr lang="zh-CN" altLang="en-US" dirty="0">
                <a:effectLst/>
              </a:rPr>
              <a:t>表单验证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网站内容的动态效果</a:t>
            </a:r>
            <a:r>
              <a:rPr lang="en-US" altLang="zh-CN" dirty="0">
                <a:effectLst/>
              </a:rPr>
              <a:t>.</a:t>
            </a:r>
            <a:r>
              <a:rPr lang="en-US" dirty="0">
                <a:effectLst/>
              </a:rPr>
              <a:t>&lt;script&gt;&lt;/script&gt;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9992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1EC7-0846-436B-9B30-575044D9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43" y="53063"/>
            <a:ext cx="10353762" cy="970450"/>
          </a:xfrm>
        </p:spPr>
        <p:txBody>
          <a:bodyPr/>
          <a:lstStyle/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D96B-FA4F-482A-9C57-D4DB768A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45" y="1234781"/>
            <a:ext cx="5803308" cy="40587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Form + div + table *3</a:t>
            </a:r>
          </a:p>
          <a:p>
            <a:r>
              <a:rPr lang="en-US" sz="2400" dirty="0"/>
              <a:t>Table 1: input type: text</a:t>
            </a:r>
          </a:p>
          <a:p>
            <a:r>
              <a:rPr lang="en-US" sz="2400" dirty="0"/>
              <a:t>Table 2: input type: number</a:t>
            </a:r>
          </a:p>
          <a:p>
            <a:r>
              <a:rPr lang="en-US" sz="2400" dirty="0"/>
              <a:t>Table 3: input type: password</a:t>
            </a:r>
          </a:p>
          <a:p>
            <a:r>
              <a:rPr lang="en-US" sz="2400" dirty="0"/>
              <a:t>Td’s Class: row + row number, line + line number, table + table number</a:t>
            </a:r>
          </a:p>
          <a:p>
            <a:r>
              <a:rPr lang="en-US" sz="2400" dirty="0"/>
              <a:t>For example: class="line1 row1 table1"</a:t>
            </a:r>
          </a:p>
          <a:p>
            <a:r>
              <a:rPr lang="en-US" sz="2400" dirty="0"/>
              <a:t>Id: English letter in order, the last one is aa.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CCD7A-CD11-4A82-8831-E3FB4BD22101}"/>
              </a:ext>
            </a:extLst>
          </p:cNvPr>
          <p:cNvSpPr/>
          <p:nvPr/>
        </p:nvSpPr>
        <p:spPr>
          <a:xfrm>
            <a:off x="533685" y="5623219"/>
            <a:ext cx="8569264" cy="826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notice: English character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35E76-6E34-4173-8B78-4CFFFA2BE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23513"/>
            <a:ext cx="6324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0DF1-4831-4A90-BFDA-FDDB1D7D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AE7B-4638-48E6-B72F-2218F497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&lt;p&gt;, &lt;div&gt;, &lt;a&gt;, &lt;h1&gt; - &lt;h6&gt;, &lt;span&gt;, &lt;img&gt;, &lt;html&gt;, &lt;body&gt;, &lt;head&gt;, &lt;style&gt;, &lt;form&gt;, &lt;input&gt;, &lt;table&gt;, &lt;tbody&gt;, &lt;thead&gt;, &lt;td&gt;, &lt;tr&gt;, &lt;ul&gt;, &lt;li&gt;, &lt;select&gt;, &lt;option&gt;,&lt;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&lt;script&gt;, &lt;meta&gt;, &lt;link&gt;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Block label: &lt;p&gt; &lt;div&gt;, &lt;h1&gt; - &lt;h6&gt;, &lt;html&gt;, &lt;body&gt;, &lt;head&gt;, &lt;table&gt;, &lt;tbody&gt;, &lt;thead&gt;, &lt;tr&gt;, &lt;ul&gt;, &lt;li&gt;,&lt;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&lt;form&gt;, &lt;select&gt;, &lt;option&gt;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Inline-block label: &lt;a&gt;, &lt;span&gt;, &lt;img&gt;, &lt;input&gt;, &lt;td&gt;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Other: &lt;style&gt;, &lt;script&gt;, &lt;meta&gt;, &lt;link&gt;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B739-4C3C-4344-9807-33FD6DB5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有返回标签的元素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B1EA-28CB-4037-82EC-96418FBB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&lt;p&gt;, &lt;div&gt;, &lt;a&gt;, &lt;h1&gt; - &lt;h6&gt;, &lt;span&gt;, &lt;html&gt;, &lt;body&gt;, &lt;head&gt;, &lt;style&gt;, &lt;form&gt;, &lt;table&gt;, &lt;tbody&gt;, &lt;thead&gt;, &lt;td&gt;, &lt;tr&gt;, &lt;ul&gt;, &lt;li&gt;, &lt;select&gt;, &lt;option&gt;, &lt;script&gt;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C8B9-2F45-44CF-AA7F-BCFBDF7D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没有返回标签的元素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F8BB-E707-4D2E-A57D-2209210C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&lt;img&gt;, &lt;input&gt;, 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&lt;meta&gt;, &lt;link&gt;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C494-7301-4986-822F-052E22E5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5A68-5516-4F8B-9A5D-F0EFDA6A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&lt;p&gt; </a:t>
            </a:r>
            <a:r>
              <a:rPr lang="zh-CN" altLang="en-US" dirty="0">
                <a:effectLst/>
              </a:rPr>
              <a:t>标签定义了一个段落</a:t>
            </a:r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浏览器自动在</a:t>
            </a:r>
            <a:r>
              <a:rPr lang="en-US" altLang="zh-CN" dirty="0">
                <a:effectLst/>
              </a:rPr>
              <a:t>&lt;p&gt;</a:t>
            </a:r>
            <a:r>
              <a:rPr lang="zh-CN" altLang="en-US" dirty="0">
                <a:effectLst/>
              </a:rPr>
              <a:t>标签前后添加空格</a:t>
            </a:r>
            <a:r>
              <a:rPr lang="en-US" altLang="zh-CN" dirty="0">
                <a:effectLst/>
              </a:rPr>
              <a:t>(margin </a:t>
            </a:r>
            <a:r>
              <a:rPr lang="zh-CN" altLang="en-US" dirty="0">
                <a:effectLst/>
              </a:rPr>
              <a:t>内边距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&lt;p&gt;&lt;/p&gt; </a:t>
            </a:r>
          </a:p>
        </p:txBody>
      </p:sp>
    </p:spTree>
    <p:extLst>
      <p:ext uri="{BB962C8B-B14F-4D97-AF65-F5344CB8AC3E}">
        <p14:creationId xmlns:p14="http://schemas.microsoft.com/office/powerpoint/2010/main" val="130654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2B09-FC3A-44F4-9F2F-6EF8F95D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9337-E09B-48B3-8DCA-DC098EAE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&lt;div&gt; </a:t>
            </a:r>
            <a:r>
              <a:rPr lang="zh-CN" altLang="en-US" dirty="0">
                <a:effectLst/>
              </a:rPr>
              <a:t>标签在</a:t>
            </a:r>
            <a:r>
              <a:rPr lang="en-US" altLang="zh-CN" dirty="0">
                <a:effectLst/>
              </a:rPr>
              <a:t>html</a:t>
            </a:r>
            <a:r>
              <a:rPr lang="zh-CN" altLang="en-US" dirty="0">
                <a:effectLst/>
              </a:rPr>
              <a:t>文档中定义了一个区域或者是部分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&lt;div&gt; </a:t>
            </a:r>
            <a:r>
              <a:rPr lang="zh-CN" altLang="en-US" dirty="0">
                <a:effectLst/>
              </a:rPr>
              <a:t>元素主要是用来当一个容器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或者是用</a:t>
            </a:r>
            <a:r>
              <a:rPr lang="en-US" altLang="zh-CN" dirty="0" err="1">
                <a:effectLst/>
              </a:rPr>
              <a:t>css</a:t>
            </a:r>
            <a:r>
              <a:rPr lang="zh-CN" altLang="en-US" dirty="0">
                <a:effectLst/>
              </a:rPr>
              <a:t>来对这部分的样式进行修改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或者是用</a:t>
            </a:r>
            <a:r>
              <a:rPr lang="en-US" altLang="zh-CN" dirty="0">
                <a:effectLst/>
              </a:rPr>
              <a:t>JavaScript</a:t>
            </a:r>
            <a:r>
              <a:rPr lang="zh-CN" altLang="en-US" dirty="0">
                <a:effectLst/>
              </a:rPr>
              <a:t>来执行某些任务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&lt;div&gt;&lt;/div&gt;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2683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1691-5AA3-4B2F-9150-53894A44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8387-E80E-468B-846A-95137AFD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&lt;a&gt; </a:t>
            </a:r>
            <a:r>
              <a:rPr lang="zh-CN" altLang="en-US" dirty="0">
                <a:effectLst/>
              </a:rPr>
              <a:t>标签定义了一个超链接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用它来跳转到另一个网页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altLang="zh-CN" dirty="0">
                <a:effectLst/>
              </a:rPr>
              <a:t>&lt;a&gt;</a:t>
            </a:r>
            <a:r>
              <a:rPr lang="zh-CN" altLang="en-US" dirty="0">
                <a:effectLst/>
              </a:rPr>
              <a:t>标签最重要的属性是</a:t>
            </a:r>
            <a:r>
              <a:rPr lang="en-US" altLang="zh-CN" dirty="0" err="1">
                <a:effectLst/>
              </a:rPr>
              <a:t>href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用来填写路径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zh-CN" altLang="en-US" dirty="0">
                <a:effectLst/>
              </a:rPr>
              <a:t>默认情况下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超链接会这样显示在所有浏览器中</a:t>
            </a:r>
            <a:r>
              <a:rPr lang="en-US" altLang="zh-CN" dirty="0">
                <a:effectLst/>
              </a:rPr>
              <a:t>:</a:t>
            </a:r>
          </a:p>
          <a:p>
            <a:r>
              <a:rPr lang="zh-CN" altLang="en-US" dirty="0">
                <a:effectLst/>
              </a:rPr>
              <a:t>一个没有被访问的链接字体是蓝色的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有下划线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zh-CN" altLang="en-US" dirty="0">
                <a:effectLst/>
              </a:rPr>
              <a:t>一个被访问的链接字体是紫色的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有下划线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zh-CN" altLang="en-US" dirty="0">
                <a:effectLst/>
              </a:rPr>
              <a:t>一个被激活的链接字体是红色的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有下划线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&lt;a&gt;&lt;/a&gt;</a:t>
            </a:r>
          </a:p>
        </p:txBody>
      </p:sp>
    </p:spTree>
    <p:extLst>
      <p:ext uri="{BB962C8B-B14F-4D97-AF65-F5344CB8AC3E}">
        <p14:creationId xmlns:p14="http://schemas.microsoft.com/office/powerpoint/2010/main" val="11858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8468-2BA9-492C-A2E9-7B71E356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 – h6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F61B-E33A-45D8-9F93-E36560B6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&lt;h1&gt; </a:t>
            </a:r>
            <a:r>
              <a:rPr lang="zh-CN" altLang="en-US" dirty="0">
                <a:effectLst/>
              </a:rPr>
              <a:t>到</a:t>
            </a:r>
            <a:r>
              <a:rPr lang="en-US" dirty="0">
                <a:effectLst/>
              </a:rPr>
              <a:t> &lt;h6&gt; </a:t>
            </a:r>
            <a:r>
              <a:rPr lang="zh-CN" altLang="en-US" dirty="0">
                <a:effectLst/>
              </a:rPr>
              <a:t>标签用来定义网页的标题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&lt;h1&gt; </a:t>
            </a:r>
            <a:r>
              <a:rPr lang="zh-CN" altLang="en-US" dirty="0">
                <a:effectLst/>
              </a:rPr>
              <a:t>定义最重要的标题</a:t>
            </a:r>
            <a:r>
              <a:rPr lang="en-US" dirty="0">
                <a:effectLst/>
              </a:rPr>
              <a:t>. &lt;h6&gt;</a:t>
            </a:r>
            <a:r>
              <a:rPr lang="zh-CN" altLang="en-US" dirty="0">
                <a:effectLst/>
              </a:rPr>
              <a:t>定义最不重要的标题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&lt;h1&gt;&lt;/h1&gt;</a:t>
            </a:r>
          </a:p>
          <a:p>
            <a:r>
              <a:rPr lang="en-US" dirty="0">
                <a:effectLst/>
              </a:rPr>
              <a:t>&lt;h2&gt;&lt;/h2&gt;</a:t>
            </a:r>
          </a:p>
          <a:p>
            <a:r>
              <a:rPr lang="en-US" dirty="0">
                <a:effectLst/>
              </a:rPr>
              <a:t>&lt;h3&gt;&lt;/h3&gt;</a:t>
            </a:r>
          </a:p>
          <a:p>
            <a:r>
              <a:rPr lang="en-US" dirty="0">
                <a:effectLst/>
              </a:rPr>
              <a:t>&lt;h4&gt;&lt;/h4&gt;</a:t>
            </a:r>
          </a:p>
          <a:p>
            <a:r>
              <a:rPr lang="en-US" dirty="0">
                <a:effectLst/>
              </a:rPr>
              <a:t>&lt;h5&gt;&lt;/h5&gt;</a:t>
            </a:r>
          </a:p>
          <a:p>
            <a:r>
              <a:rPr lang="en-US" dirty="0">
                <a:effectLst/>
              </a:rPr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3046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1576</Words>
  <Application>Microsoft Office PowerPoint</Application>
  <PresentationFormat>Widescreen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 2</vt:lpstr>
      <vt:lpstr>Office Theme</vt:lpstr>
      <vt:lpstr>HTML/CSS/JavaScript</vt:lpstr>
      <vt:lpstr>我们做网页使用的语言</vt:lpstr>
      <vt:lpstr>HTML 标签</vt:lpstr>
      <vt:lpstr>有返回标签的元素</vt:lpstr>
      <vt:lpstr>没有返回标签的元素</vt:lpstr>
      <vt:lpstr>P</vt:lpstr>
      <vt:lpstr>Div</vt:lpstr>
      <vt:lpstr>a</vt:lpstr>
      <vt:lpstr>H1 – h6</vt:lpstr>
      <vt:lpstr>span</vt:lpstr>
      <vt:lpstr>img</vt:lpstr>
      <vt:lpstr>html</vt:lpstr>
      <vt:lpstr>body</vt:lpstr>
      <vt:lpstr>head</vt:lpstr>
      <vt:lpstr>style</vt:lpstr>
      <vt:lpstr>form</vt:lpstr>
      <vt:lpstr>input</vt:lpstr>
      <vt:lpstr>table</vt:lpstr>
      <vt:lpstr>thead</vt:lpstr>
      <vt:lpstr>tbody</vt:lpstr>
      <vt:lpstr>tr</vt:lpstr>
      <vt:lpstr>td</vt:lpstr>
      <vt:lpstr>ul</vt:lpstr>
      <vt:lpstr>li</vt:lpstr>
      <vt:lpstr>select</vt:lpstr>
      <vt:lpstr>option</vt:lpstr>
      <vt:lpstr>br</vt:lpstr>
      <vt:lpstr>script</vt:lpstr>
      <vt:lpstr>How to write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Marco Gao</dc:creator>
  <cp:lastModifiedBy>Marco Gao</cp:lastModifiedBy>
  <cp:revision>151</cp:revision>
  <dcterms:created xsi:type="dcterms:W3CDTF">2019-03-18T04:46:46Z</dcterms:created>
  <dcterms:modified xsi:type="dcterms:W3CDTF">2019-04-04T23:41:52Z</dcterms:modified>
</cp:coreProperties>
</file>