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E51-4A7A-403C-A97E-7AB7162F6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8673A-144D-4554-A3E7-F0F2CACF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56C3-F0F6-49A3-83CC-5FA9148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2256-1AEF-4C8F-94A7-3FEA2E46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68F1-1E4B-40B4-BB2E-B58082DC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CDA8-0106-4F82-A301-8594245A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C7BA-B8A2-4E8A-AE21-B9212F19F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1400-6CC0-4875-BD95-BD77773F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D374-247D-41BD-96C1-7D81DE8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241B-E489-482A-A79F-6CC0A98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EE65A-40B4-4C8A-9D8A-96214BD7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E19C-0982-4E59-BD4C-1BBD3BE2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3769-DF53-4ACA-8D5C-28391E7D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BD1E-67A6-43EE-96B9-D39AE18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4417-82B0-4C41-8B86-EDF497C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6CF0-0369-431B-A206-3B971D4F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DA1E-AB5A-4D37-A766-7F4E0C0E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9142-A66D-45F2-9AD1-141218A9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A16E-9218-41F8-BB36-4ADBFBB8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C05C-27C0-4F5E-86EE-57263CB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228-735A-4AFD-8318-2EEA37B7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DE04-C5C1-4080-952D-1EBFEB5A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1B09-6802-46C5-AB60-7405488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01B5-1E39-44CA-A9A3-AFC5F34B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3BDE-39DC-4428-A95C-4000C0B0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D220-A11A-49A5-B6FE-D51FF029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F239-94CB-4EC3-A0D4-1C4414535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F5E-407B-4E71-9262-18C919CF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B211-6432-45A4-9EB3-0B83FFEA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CFEF-A4F9-40DE-A488-828117C6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4C44-E684-4297-9FA8-EA518ACC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69A1-7A97-4E28-ADF4-B3C06280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A4A9-0370-4E6C-A419-5CFCDCE7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AFF6A-A471-4A11-B6DD-59CE73C9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8CAE1-E138-45D0-83A5-AEC88A8AE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AB69-6DD1-452C-9BA4-6B97BC46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2034-4C55-4881-8A67-4E47480A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0D110-CA90-4B47-81A3-EFA8067A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5739-FC68-4AA6-B0B0-766A7B8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75B2-7A59-4193-8F6E-B3CB2869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1CB5-EC9C-4CA4-A5F1-303F1580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F8E8-3768-48EA-BD03-03151EBD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8B955-A15B-45FD-A59D-668E23E1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74F26-03B6-48E3-B078-DF3C3DC7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6A446-25A5-487C-9693-7061C93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3BE7-23ED-4D4B-AB99-CB4FE5BB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B60B-8D13-4956-927C-54937B1B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CF5B-5047-4DF9-8CDE-B2A08DE8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C84F-EFB4-4446-A86B-4D28BFA3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5C6-54F5-4960-B98A-91594272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D664-172C-41B3-BCBF-0466EF57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9F5DA-9915-4BDF-845D-C0346E9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F4D5-244C-439E-BAD9-D8104EA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18BE9-72D2-4ADF-9954-F0031852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0BD2-08E7-4816-B1CE-3A7960BF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F0B3-CB1C-450F-9663-5BA8D61D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B017-F141-4404-A269-15E4E6D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D060-73E6-47BF-B479-D00BC3F9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F39DA-2CBA-4010-BC36-8DEED46F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987B-4798-4359-B3BA-E8499175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F106-90FB-4D90-9404-A720F825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2E55-9A60-4D99-830B-D02F1E8A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273C-F041-4676-8BC6-74E259BC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en-US" sz="3200" dirty="0"/>
              <a:t>Computer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&lt;span&gt; tag is used to group inline-elements in a document.</a:t>
            </a:r>
          </a:p>
          <a:p>
            <a:r>
              <a:rPr lang="en-US" dirty="0">
                <a:effectLst/>
              </a:rPr>
              <a:t>The &lt;span&gt; tag provides no visual change by itself.</a:t>
            </a:r>
          </a:p>
          <a:p>
            <a:r>
              <a:rPr lang="en-US" dirty="0">
                <a:effectLst/>
              </a:rPr>
              <a:t>The &lt;span&gt; tag provides a way to add a hook to a part of a text or a part of a document.</a:t>
            </a:r>
          </a:p>
          <a:p>
            <a:r>
              <a:rPr lang="en-US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&lt;img&gt; tag defines an image in an HTML page.</a:t>
            </a:r>
          </a:p>
          <a:p>
            <a:r>
              <a:rPr lang="en-US" dirty="0">
                <a:effectLst/>
              </a:rPr>
              <a:t>The &lt;img&gt; tag has two required attributes: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and alt.</a:t>
            </a:r>
          </a:p>
          <a:p>
            <a:r>
              <a:rPr lang="en-US" dirty="0">
                <a:effectLst/>
              </a:rPr>
              <a:t>The full name of img is image</a:t>
            </a:r>
          </a:p>
          <a:p>
            <a:r>
              <a:rPr lang="en-US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&lt;html&gt; tag tells the browser that this is an HTML document.</a:t>
            </a:r>
          </a:p>
          <a:p>
            <a:r>
              <a:rPr lang="en-US" dirty="0">
                <a:effectLst/>
              </a:rPr>
              <a:t>The &lt;html&gt; tag represents the root of an HTML document.</a:t>
            </a:r>
          </a:p>
          <a:p>
            <a:r>
              <a:rPr lang="en-US" dirty="0">
                <a:effectLst/>
              </a:rPr>
              <a:t>The &lt;html&gt; tag is the container for all other HTML elements</a:t>
            </a:r>
          </a:p>
          <a:p>
            <a:r>
              <a:rPr lang="en-US" dirty="0">
                <a:effectLst/>
              </a:rPr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&lt;body&gt; tag defines the document's body.</a:t>
            </a:r>
          </a:p>
          <a:p>
            <a:r>
              <a:rPr lang="en-US" dirty="0">
                <a:effectLst/>
              </a:rPr>
              <a:t>The &lt;body&gt; element contains all the contents of an HTML document, such as text, hyperlinks, images, tables, lists, etc.</a:t>
            </a:r>
          </a:p>
          <a:p>
            <a:r>
              <a:rPr lang="en-US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27" y="1507860"/>
            <a:ext cx="10353762" cy="5350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&lt;head&gt;</a:t>
            </a:r>
            <a:r>
              <a:rPr lang="en-US" altLang="zh-CN" dirty="0"/>
              <a:t>&lt;/head&gt;</a:t>
            </a:r>
            <a:endParaRPr lang="en-US" dirty="0"/>
          </a:p>
          <a:p>
            <a:r>
              <a:rPr lang="en-US" dirty="0"/>
              <a:t>&lt;head&gt; element is a container for all the head elements.</a:t>
            </a:r>
          </a:p>
          <a:p>
            <a:r>
              <a:rPr lang="en-US" dirty="0"/>
              <a:t>The &lt;head&gt; element can include a title for the document, scripts, styles, meta information, and more.</a:t>
            </a:r>
          </a:p>
          <a:p>
            <a:r>
              <a:rPr lang="en-US" dirty="0"/>
              <a:t>The following elements can go inside the &lt;head&gt; element:</a:t>
            </a:r>
          </a:p>
          <a:p>
            <a:r>
              <a:rPr lang="en-US" dirty="0"/>
              <a:t>&lt;title&gt; (this element is required in an HTML document)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&lt;link&gt;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&lt;style&gt; tag is used to define style information for an HTML document.</a:t>
            </a:r>
          </a:p>
          <a:p>
            <a:r>
              <a:rPr lang="en-US" dirty="0">
                <a:effectLst/>
              </a:rPr>
              <a:t>Inside the &lt;style&gt; element you specify how HTML elements should render in a browser.</a:t>
            </a:r>
          </a:p>
          <a:p>
            <a:r>
              <a:rPr lang="en-US" dirty="0">
                <a:effectLst/>
              </a:rPr>
              <a:t>Each HTML document can contain multiple &lt;style&gt; tags.</a:t>
            </a:r>
          </a:p>
          <a:p>
            <a:r>
              <a:rPr lang="en-US" dirty="0">
                <a:effectLst/>
              </a:rPr>
              <a:t>&lt;style&gt;&lt;/style&gt;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06" y="393129"/>
            <a:ext cx="10353762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363579"/>
            <a:ext cx="11107136" cy="5205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The &lt;form&gt; tag is used to create an HTML form for user input.</a:t>
            </a:r>
          </a:p>
          <a:p>
            <a:r>
              <a:rPr lang="en-US" dirty="0"/>
              <a:t>The &lt;form&gt; element can contain one or more of the following form elements:</a:t>
            </a:r>
          </a:p>
          <a:p>
            <a:r>
              <a:rPr lang="en-US" dirty="0"/>
              <a:t>&lt;input&gt;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&lt;output&gt;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&lt;input&gt; tag specifies an input field where the user can enter data.</a:t>
            </a:r>
          </a:p>
          <a:p>
            <a:r>
              <a:rPr lang="en-US" dirty="0">
                <a:effectLst/>
              </a:rPr>
              <a:t>&lt;input&gt; elements are used within a &lt;form&gt; element to declare input controls that allow users to input data.</a:t>
            </a:r>
          </a:p>
          <a:p>
            <a:r>
              <a:rPr lang="en-US" dirty="0">
                <a:effectLst/>
              </a:rPr>
              <a:t>An input field can vary in many ways, depending on the type attribute.</a:t>
            </a:r>
            <a:endParaRPr lang="en-US" dirty="0"/>
          </a:p>
          <a:p>
            <a:r>
              <a:rPr lang="en-US" dirty="0"/>
              <a:t>Propertied:  placeholder, type, value</a:t>
            </a:r>
          </a:p>
          <a:p>
            <a:r>
              <a:rPr lang="en-US" dirty="0"/>
              <a:t>Value of type: text, number, checkbox, button, submit, password, radio</a:t>
            </a:r>
          </a:p>
          <a:p>
            <a:r>
              <a:rPr lang="en-US" dirty="0"/>
              <a:t>&lt;input /&gt;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&lt;table&gt; tag defines an HTML table.</a:t>
            </a:r>
          </a:p>
          <a:p>
            <a:r>
              <a:rPr lang="en-US" dirty="0"/>
              <a:t>An HTML table consists of the &lt;table&gt; element and one or more &lt;tr&gt;, &lt;</a:t>
            </a:r>
            <a:r>
              <a:rPr lang="en-US" dirty="0" err="1"/>
              <a:t>th</a:t>
            </a:r>
            <a:r>
              <a:rPr lang="en-US" dirty="0"/>
              <a:t>&gt;, and &lt;td&gt; elements.</a:t>
            </a:r>
          </a:p>
          <a:p>
            <a:r>
              <a:rPr lang="en-US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&lt;thead&gt; tag is used to group header content in an HTML table.</a:t>
            </a:r>
          </a:p>
          <a:p>
            <a:r>
              <a:rPr lang="en-US" dirty="0"/>
              <a:t>The &lt;thead&gt; element is used in conjunction with the &lt;tbody&gt; and &lt;</a:t>
            </a:r>
            <a:r>
              <a:rPr lang="en-US" dirty="0" err="1"/>
              <a:t>tfoot</a:t>
            </a:r>
            <a:r>
              <a:rPr lang="en-US" dirty="0"/>
              <a:t>&gt; elements to specify each part of a table (header, body, footer).</a:t>
            </a:r>
          </a:p>
          <a:p>
            <a:r>
              <a:rPr lang="en-US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dirty="0"/>
              <a:t>The &lt;thead&gt; tag must be used in the following context: As a child of a &lt;table&gt; element, after any &lt;caption&gt;, and &lt;</a:t>
            </a:r>
            <a:r>
              <a:rPr lang="en-US" dirty="0" err="1"/>
              <a:t>colgroup</a:t>
            </a:r>
            <a:r>
              <a:rPr lang="en-US" dirty="0"/>
              <a:t>&gt; elements, and before any &lt;tbody&gt;, &lt;</a:t>
            </a:r>
            <a:r>
              <a:rPr lang="en-US" dirty="0" err="1"/>
              <a:t>tfoot</a:t>
            </a:r>
            <a:r>
              <a:rPr lang="en-US" dirty="0"/>
              <a:t>&gt;, and &lt;tr&gt; elements.</a:t>
            </a:r>
          </a:p>
          <a:p>
            <a:r>
              <a:rPr lang="en-US" dirty="0"/>
              <a:t>&lt;thead&gt;&lt;/thead&gt;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 to make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 Web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814"/>
          </a:xfrm>
        </p:spPr>
        <p:txBody>
          <a:bodyPr>
            <a:normAutofit fontScale="92500"/>
          </a:bodyPr>
          <a:lstStyle/>
          <a:p>
            <a:r>
              <a:rPr lang="en-US" dirty="0"/>
              <a:t>The &lt;tbody&gt; tag is used to group the body content in an HTML table.</a:t>
            </a:r>
          </a:p>
          <a:p>
            <a:r>
              <a:rPr lang="en-US" dirty="0"/>
              <a:t>The &lt;tbody&gt; element is used in conjunction with the &lt;thead&gt; and &lt;</a:t>
            </a:r>
            <a:r>
              <a:rPr lang="en-US" dirty="0" err="1"/>
              <a:t>tfoot</a:t>
            </a:r>
            <a:r>
              <a:rPr lang="en-US" dirty="0"/>
              <a:t>&gt; elements to specify each part of a table (body, header, footer).</a:t>
            </a:r>
          </a:p>
          <a:p>
            <a:r>
              <a:rPr lang="en-US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dirty="0"/>
              <a:t>The &lt;tbody&gt; tag must be used in the following context: As a child of a &lt;table&gt; element, after any &lt;caption&gt;, &lt;</a:t>
            </a:r>
            <a:r>
              <a:rPr lang="en-US" dirty="0" err="1"/>
              <a:t>colgroup</a:t>
            </a:r>
            <a:r>
              <a:rPr lang="en-US" dirty="0"/>
              <a:t>&gt;, and &lt;thead&gt; elements.</a:t>
            </a:r>
          </a:p>
          <a:p>
            <a:r>
              <a:rPr lang="en-US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&lt;tr&gt; tag defines a row in an HTML table.</a:t>
            </a:r>
          </a:p>
          <a:p>
            <a:r>
              <a:rPr lang="en-US" dirty="0">
                <a:effectLst/>
              </a:rPr>
              <a:t>&lt;tr&gt;&lt;/tr&gt;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1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&lt;td&gt; tag defines a standard cell in an HTML table.</a:t>
            </a:r>
          </a:p>
          <a:p>
            <a:r>
              <a:rPr lang="en-US" dirty="0"/>
              <a:t>The text in &lt;td&gt; elements are regular and left-aligned by default.</a:t>
            </a:r>
          </a:p>
          <a:p>
            <a:r>
              <a:rPr lang="en-US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3273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&lt;ul&gt; tag defines an unordered (bulleted) list.</a:t>
            </a:r>
          </a:p>
          <a:p>
            <a:r>
              <a:rPr lang="en-US" dirty="0"/>
              <a:t>Use the &lt;ul&gt; tag together with the &lt;li&gt; tag to create unordered lists.</a:t>
            </a:r>
          </a:p>
          <a:p>
            <a:r>
              <a:rPr lang="en-US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37582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&lt;li&gt; tag defines a list item.</a:t>
            </a:r>
          </a:p>
          <a:p>
            <a:r>
              <a:rPr lang="en-US" dirty="0"/>
              <a:t>The &lt;li&gt; tag is used in ordered lists(&lt;</a:t>
            </a:r>
            <a:r>
              <a:rPr lang="en-US" dirty="0" err="1"/>
              <a:t>ol</a:t>
            </a:r>
            <a:r>
              <a:rPr lang="en-US" dirty="0"/>
              <a:t>&gt;), unordered lists (&lt;ul&gt;), and in menu lists (&lt;menu&gt;).</a:t>
            </a:r>
          </a:p>
          <a:p>
            <a:r>
              <a:rPr lang="en-US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34574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&lt;select&gt; element is used to create a drop-down list.</a:t>
            </a:r>
          </a:p>
          <a:p>
            <a:r>
              <a:rPr lang="en-US" dirty="0"/>
              <a:t>The &lt;option&gt; tags inside the &lt;select&gt; element define the available options in the list.</a:t>
            </a:r>
          </a:p>
          <a:p>
            <a:r>
              <a:rPr lang="en-US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&lt;option&gt; tag defines an option in a select list.</a:t>
            </a:r>
          </a:p>
          <a:p>
            <a:r>
              <a:rPr lang="en-US" dirty="0"/>
              <a:t>&lt;option&gt; elements go inside a &lt;select&gt; or &lt;</a:t>
            </a:r>
            <a:r>
              <a:rPr lang="en-US" dirty="0" err="1"/>
              <a:t>datalist</a:t>
            </a:r>
            <a:r>
              <a:rPr lang="en-US" dirty="0"/>
              <a:t>&gt; element.</a:t>
            </a:r>
          </a:p>
          <a:p>
            <a:r>
              <a:rPr lang="en-US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 tag inserts a single line break.</a:t>
            </a:r>
          </a:p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470"/>
            <a:ext cx="10353762" cy="4058751"/>
          </a:xfrm>
        </p:spPr>
        <p:txBody>
          <a:bodyPr/>
          <a:lstStyle/>
          <a:p>
            <a:r>
              <a:rPr lang="en-US" dirty="0">
                <a:effectLst/>
              </a:rPr>
              <a:t>The &lt;script&gt; tag is used to define a client-side script (JavaScript).</a:t>
            </a:r>
          </a:p>
          <a:p>
            <a:r>
              <a:rPr lang="en-US" dirty="0">
                <a:effectLst/>
              </a:rPr>
              <a:t>The &lt;script&gt; element either contains scripting statements, or it points to an external script file through the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attribute.</a:t>
            </a:r>
          </a:p>
          <a:p>
            <a:r>
              <a:rPr lang="en-US" dirty="0">
                <a:effectLst/>
              </a:rPr>
              <a:t>Common uses for JavaScript are image manipulation, form validation, and dynamic changes of content.</a:t>
            </a:r>
          </a:p>
          <a:p>
            <a:r>
              <a:rPr lang="en-US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no</a:t>
            </a:r>
            <a:r>
              <a:rPr lang="zh-CN" altLang="en-US" dirty="0"/>
              <a:t> </a:t>
            </a:r>
            <a:r>
              <a:rPr lang="en-US" dirty="0"/>
              <a:t>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&lt;img&gt;, &lt;input&gt;,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&lt;meta&gt;, &lt;link&gt;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&lt;p&gt; tag defines a paragraph.</a:t>
            </a:r>
          </a:p>
          <a:p>
            <a:r>
              <a:rPr lang="en-US" dirty="0">
                <a:effectLst/>
              </a:rPr>
              <a:t>Browsers automatically add some space (margin) before and after each &lt;p&gt; element.</a:t>
            </a:r>
          </a:p>
          <a:p>
            <a:r>
              <a:rPr lang="en-US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&lt;div&gt; tag defines a division or a section in an HTML document.</a:t>
            </a:r>
          </a:p>
          <a:p>
            <a:r>
              <a:rPr lang="en-US" dirty="0">
                <a:effectLst/>
              </a:rPr>
              <a:t>The &lt;div&gt; element is often used as a container for other HTML elements to style them with CSS or to perform certain tasks with JavaScript.</a:t>
            </a:r>
          </a:p>
          <a:p>
            <a:r>
              <a:rPr lang="en-US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&lt;a&gt; tag defines a hyperlink, which is used to link from one page to another.</a:t>
            </a:r>
          </a:p>
          <a:p>
            <a:r>
              <a:rPr lang="en-US" dirty="0">
                <a:effectLst/>
              </a:rPr>
              <a:t>The most important attribute of the &lt;a&gt; element is the </a:t>
            </a:r>
            <a:r>
              <a:rPr lang="en-US" dirty="0" err="1">
                <a:effectLst/>
              </a:rPr>
              <a:t>href</a:t>
            </a:r>
            <a:r>
              <a:rPr lang="en-US" dirty="0">
                <a:effectLst/>
              </a:rPr>
              <a:t> attribute, which indicates the link's destination.</a:t>
            </a:r>
          </a:p>
          <a:p>
            <a:r>
              <a:rPr lang="en-US" dirty="0">
                <a:effectLst/>
              </a:rPr>
              <a:t>By default, links will appear as follows in all browsers:</a:t>
            </a:r>
          </a:p>
          <a:p>
            <a:r>
              <a:rPr lang="en-US" dirty="0">
                <a:effectLst/>
              </a:rPr>
              <a:t>An unvisited link is underlined and blue</a:t>
            </a:r>
          </a:p>
          <a:p>
            <a:r>
              <a:rPr lang="en-US" dirty="0">
                <a:effectLst/>
              </a:rPr>
              <a:t>A visited link is underlined and purple</a:t>
            </a:r>
          </a:p>
          <a:p>
            <a:r>
              <a:rPr lang="en-US" dirty="0">
                <a:effectLst/>
              </a:rPr>
              <a:t>An active link is underlined and red</a:t>
            </a:r>
          </a:p>
          <a:p>
            <a:r>
              <a:rPr lang="en-US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&lt;h1&gt; to &lt;h6&gt; tags are used to define HTML headings.</a:t>
            </a:r>
          </a:p>
          <a:p>
            <a:r>
              <a:rPr lang="en-US" dirty="0">
                <a:effectLst/>
              </a:rPr>
              <a:t>&lt;h1&gt; defines the most important heading. &lt;h6&gt; defines the least important heading.</a:t>
            </a:r>
          </a:p>
          <a:p>
            <a:r>
              <a:rPr lang="en-US" dirty="0">
                <a:effectLst/>
              </a:rPr>
              <a:t>&lt;h1&gt;&lt;/h1&gt;</a:t>
            </a:r>
          </a:p>
          <a:p>
            <a:r>
              <a:rPr lang="en-US" dirty="0">
                <a:effectLst/>
              </a:rPr>
              <a:t>&lt;h2&gt;&lt;/h2&gt;</a:t>
            </a:r>
          </a:p>
          <a:p>
            <a:r>
              <a:rPr lang="en-US" dirty="0">
                <a:effectLst/>
              </a:rPr>
              <a:t>&lt;h3&gt;&lt;/h3&gt;</a:t>
            </a:r>
          </a:p>
          <a:p>
            <a:r>
              <a:rPr lang="en-US" dirty="0">
                <a:effectLst/>
              </a:rPr>
              <a:t>&lt;h4&gt;&lt;/h4&gt;</a:t>
            </a:r>
          </a:p>
          <a:p>
            <a:r>
              <a:rPr lang="en-US" dirty="0">
                <a:effectLst/>
              </a:rPr>
              <a:t>&lt;h5&gt;&lt;/h5&gt;</a:t>
            </a:r>
          </a:p>
          <a:p>
            <a:r>
              <a:rPr lang="en-US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1632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Office Theme</vt:lpstr>
      <vt:lpstr>HTML/CSS/JavaScript</vt:lpstr>
      <vt:lpstr>Languages use to make Website</vt:lpstr>
      <vt:lpstr>HTML label</vt:lpstr>
      <vt:lpstr>Elements that have end tag</vt:lpstr>
      <vt:lpstr>Elements that have no end tag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127</cp:revision>
  <dcterms:created xsi:type="dcterms:W3CDTF">2019-03-18T04:46:46Z</dcterms:created>
  <dcterms:modified xsi:type="dcterms:W3CDTF">2019-04-04T23:48:57Z</dcterms:modified>
</cp:coreProperties>
</file>