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89" r:id="rId22"/>
    <p:sldId id="290" r:id="rId23"/>
    <p:sldId id="291" r:id="rId24"/>
    <p:sldId id="292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E51-4A7A-403C-A97E-7AB7162F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8673A-144D-4554-A3E7-F0F2CAC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56C3-F0F6-49A3-83CC-5FA9148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2256-1AEF-4C8F-94A7-3FEA2E4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68F1-1E4B-40B4-BB2E-B58082D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CDA8-0106-4F82-A301-8594245A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C7BA-B8A2-4E8A-AE21-B9212F19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1400-6CC0-4875-BD95-BD77773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D374-247D-41BD-96C1-7D81DE8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241B-E489-482A-A79F-6CC0A98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EE65A-40B4-4C8A-9D8A-96214BD7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E19C-0982-4E59-BD4C-1BBD3BE2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769-DF53-4ACA-8D5C-28391E7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BD1E-67A6-43EE-96B9-D39AE18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4417-82B0-4C41-8B86-EDF497C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CF0-0369-431B-A206-3B971D4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A1E-AB5A-4D37-A766-7F4E0C0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142-A66D-45F2-9AD1-141218A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A16E-9218-41F8-BB36-4ADBFBB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C05C-27C0-4F5E-86EE-57263CB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228-735A-4AFD-8318-2EEA37B7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DE04-C5C1-4080-952D-1EBFEB5A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1B09-6802-46C5-AB60-7405488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01B5-1E39-44CA-A9A3-AFC5F34B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3BDE-39DC-4428-A95C-4000C0B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D220-A11A-49A5-B6FE-D51FF02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239-94CB-4EC3-A0D4-1C441453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F5E-407B-4E71-9262-18C919C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B211-6432-45A4-9EB3-0B83FFEA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CFEF-A4F9-40DE-A488-828117C6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4C44-E684-4297-9FA8-EA518AC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9A1-7A97-4E28-ADF4-B3C06280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A4A9-0370-4E6C-A419-5CFCDCE7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FF6A-A471-4A11-B6DD-59CE73C9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CAE1-E138-45D0-83A5-AEC88A8AE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AB69-6DD1-452C-9BA4-6B97BC46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2034-4C55-4881-8A67-4E47480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D110-CA90-4B47-81A3-EFA8067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5739-FC68-4AA6-B0B0-766A7B8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75B2-7A59-4193-8F6E-B3CB2869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1CB5-EC9C-4CA4-A5F1-303F158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F8E8-3768-48EA-BD03-03151EB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B955-A15B-45FD-A59D-668E23E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4F26-03B6-48E3-B078-DF3C3DC7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6A446-25A5-487C-9693-7061C9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3BE7-23ED-4D4B-AB99-CB4FE5BB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B60B-8D13-4956-927C-54937B1B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F5B-5047-4DF9-8CDE-B2A08DE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C84F-EFB4-4446-A86B-4D28BFA3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5C6-54F5-4960-B98A-91594272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D664-172C-41B3-BCBF-0466EF57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F5DA-9915-4BDF-845D-C0346E9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4D5-244C-439E-BAD9-D8104EA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8BE9-72D2-4ADF-9954-F0031852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0BD2-08E7-4816-B1CE-3A7960BF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0B3-CB1C-450F-9663-5BA8D6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017-F141-4404-A269-15E4E6D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D060-73E6-47BF-B479-D00BC3F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39DA-2CBA-4010-BC36-8DEED46F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987B-4798-4359-B3BA-E8499175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F106-90FB-4D90-9404-A720F825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2E55-9A60-4D99-830B-D02F1E8A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273C-F041-4676-8BC6-74E259BC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计算机科学社团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是用来分类文档中</a:t>
            </a:r>
            <a:r>
              <a:rPr lang="en-US" altLang="zh-CN" dirty="0">
                <a:effectLst/>
              </a:rPr>
              <a:t>inline-elements(</a:t>
            </a:r>
            <a:r>
              <a:rPr lang="zh-CN" altLang="en-US" dirty="0">
                <a:effectLst/>
              </a:rPr>
              <a:t>行内元素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标签自身不会有视觉上的变化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&lt;span&gt; </a:t>
            </a:r>
            <a:r>
              <a:rPr lang="zh-CN" altLang="en-US" dirty="0">
                <a:effectLst/>
              </a:rPr>
              <a:t>标签提供了一种和文字或者文档的一部分的链接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 </a:t>
            </a:r>
            <a:r>
              <a:rPr lang="zh-CN" altLang="en-US" dirty="0">
                <a:effectLst/>
              </a:rPr>
              <a:t>标签在网页中定义了一个图片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&lt;img</a:t>
            </a:r>
            <a:r>
              <a:rPr lang="en-US" altLang="zh-CN" dirty="0">
                <a:effectLst/>
              </a:rPr>
              <a:t>&gt;</a:t>
            </a:r>
            <a:r>
              <a:rPr lang="zh-CN" altLang="en-US" dirty="0">
                <a:effectLst/>
              </a:rPr>
              <a:t>标签有两个需要的属性</a:t>
            </a:r>
            <a:r>
              <a:rPr lang="en-US" altLang="zh-CN" dirty="0">
                <a:effectLst/>
              </a:rPr>
              <a:t>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img </a:t>
            </a:r>
            <a:r>
              <a:rPr lang="zh-CN" altLang="en-US" dirty="0">
                <a:effectLst/>
              </a:rPr>
              <a:t>的全名是 </a:t>
            </a:r>
            <a:r>
              <a:rPr lang="en-US" dirty="0">
                <a:effectLst/>
              </a:rPr>
              <a:t>image</a:t>
            </a:r>
            <a:r>
              <a:rPr lang="en-US" altLang="zh-CN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标签告诉浏览器这个是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标签是网页的根标签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&lt;html&gt; </a:t>
            </a:r>
            <a:r>
              <a:rPr lang="zh-CN" altLang="en-US" dirty="0">
                <a:effectLst/>
              </a:rPr>
              <a:t>标签是所有标签的父标签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&lt;html&gt;</a:t>
            </a:r>
            <a:r>
              <a:rPr lang="en-US" altLang="zh-CN" dirty="0">
                <a:effectLst/>
              </a:rPr>
              <a:t>&lt;/html&gt;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标签定义了网页的主体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&lt;body&gt; </a:t>
            </a:r>
            <a:r>
              <a:rPr lang="zh-CN" altLang="en-US" dirty="0">
                <a:effectLst/>
              </a:rPr>
              <a:t>标签包括了网页的主体以及内容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比如说文字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图片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表格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列表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等等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标签是所有头标签的父标签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&lt;head&gt; </a:t>
            </a:r>
            <a:r>
              <a:rPr lang="zh-CN" altLang="en-US" dirty="0"/>
              <a:t>元素包括文档的标题</a:t>
            </a:r>
            <a:r>
              <a:rPr lang="en-US" altLang="zh-CN" dirty="0"/>
              <a:t>, </a:t>
            </a:r>
            <a:r>
              <a:rPr lang="zh-CN" altLang="en-US" dirty="0"/>
              <a:t>脚本</a:t>
            </a:r>
            <a:r>
              <a:rPr lang="en-US" altLang="zh-CN" dirty="0"/>
              <a:t>(JavaScript) </a:t>
            </a:r>
            <a:r>
              <a:rPr lang="zh-CN" altLang="en-US" dirty="0"/>
              <a:t>样式</a:t>
            </a:r>
            <a:r>
              <a:rPr lang="en-US" altLang="zh-CN" dirty="0"/>
              <a:t>, meta </a:t>
            </a:r>
            <a:r>
              <a:rPr lang="zh-CN" altLang="en-US" dirty="0"/>
              <a:t>信息</a:t>
            </a:r>
            <a:r>
              <a:rPr lang="en-US" dirty="0"/>
              <a:t>.</a:t>
            </a:r>
          </a:p>
          <a:p>
            <a:r>
              <a:rPr lang="zh-CN" altLang="en-US" dirty="0"/>
              <a:t>下面这些元素可以在头标签里面</a:t>
            </a:r>
            <a:endParaRPr lang="en-US" dirty="0"/>
          </a:p>
          <a:p>
            <a:r>
              <a:rPr lang="en-US" dirty="0"/>
              <a:t>&lt;title&gt; (</a:t>
            </a:r>
            <a:r>
              <a:rPr lang="en-US" altLang="zh-CN" dirty="0"/>
              <a:t>html</a:t>
            </a:r>
            <a:r>
              <a:rPr lang="zh-CN" altLang="en-US" dirty="0"/>
              <a:t>文档需要这个元素</a:t>
            </a:r>
            <a:r>
              <a:rPr lang="en-US" dirty="0"/>
              <a:t>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是用来定义网页的样式信息</a:t>
            </a:r>
            <a:r>
              <a:rPr lang="en-US" altLang="zh-CN" dirty="0">
                <a:effectLst/>
              </a:rPr>
              <a:t>. 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在</a:t>
            </a:r>
            <a:r>
              <a:rPr lang="en-US" dirty="0">
                <a:effectLst/>
              </a:rPr>
              <a:t>&lt;style&gt; </a:t>
            </a:r>
            <a:r>
              <a:rPr lang="zh-CN" altLang="en-US" dirty="0">
                <a:effectLst/>
              </a:rPr>
              <a:t>标签里面定义这个网页文档如何在浏览器中显示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每个网页文档可以包括多个</a:t>
            </a:r>
            <a:r>
              <a:rPr lang="en-US" altLang="zh-CN" dirty="0">
                <a:effectLst/>
              </a:rPr>
              <a:t>&lt;style&gt;</a:t>
            </a:r>
            <a:r>
              <a:rPr lang="zh-CN" altLang="en-US" dirty="0">
                <a:effectLst/>
              </a:rPr>
              <a:t>标签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&lt;form&gt; </a:t>
            </a:r>
            <a:r>
              <a:rPr lang="zh-CN" altLang="en-US" dirty="0"/>
              <a:t>标签是用来创建网页表单给用户来输入</a:t>
            </a:r>
            <a:endParaRPr lang="en-US" dirty="0"/>
          </a:p>
          <a:p>
            <a:r>
              <a:rPr lang="en-US" dirty="0"/>
              <a:t>&lt;form&gt;</a:t>
            </a:r>
            <a:r>
              <a:rPr lang="zh-CN" altLang="en-US" dirty="0"/>
              <a:t>元素可以包括一个或多个下面的这些元素</a:t>
            </a:r>
            <a:endParaRPr lang="en-US" dirty="0"/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定义一个用户可以输入任何数据的地方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&lt;input&gt; </a:t>
            </a:r>
            <a:r>
              <a:rPr lang="zh-CN" altLang="en-US" dirty="0">
                <a:effectLst/>
              </a:rPr>
              <a:t>元素是用来在</a:t>
            </a:r>
            <a:r>
              <a:rPr lang="en-US" dirty="0">
                <a:effectLst/>
              </a:rPr>
              <a:t>&lt;form&gt; </a:t>
            </a:r>
            <a:r>
              <a:rPr lang="zh-CN" altLang="en-US" dirty="0">
                <a:effectLst/>
              </a:rPr>
              <a:t>元素的控制下让用户输入数据</a:t>
            </a:r>
            <a:endParaRPr lang="en-US" dirty="0">
              <a:effectLst/>
            </a:endParaRPr>
          </a:p>
          <a:p>
            <a:r>
              <a:rPr lang="en-US" altLang="zh-CN" dirty="0">
                <a:effectLst/>
              </a:rPr>
              <a:t>Input</a:t>
            </a:r>
            <a:r>
              <a:rPr lang="zh-CN" altLang="en-US" dirty="0">
                <a:effectLst/>
              </a:rPr>
              <a:t>标签有很多样式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取决于</a:t>
            </a:r>
            <a:r>
              <a:rPr lang="en-US" altLang="zh-CN" dirty="0">
                <a:effectLst/>
              </a:rPr>
              <a:t>type</a:t>
            </a:r>
            <a:r>
              <a:rPr lang="zh-CN" altLang="en-US" dirty="0">
                <a:effectLst/>
              </a:rPr>
              <a:t>属性的值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r>
              <a:rPr lang="zh-CN" altLang="en-US" dirty="0"/>
              <a:t>属性</a:t>
            </a:r>
            <a:r>
              <a:rPr lang="en-US" dirty="0"/>
              <a:t>:  placeholder, type, value</a:t>
            </a:r>
          </a:p>
          <a:p>
            <a:r>
              <a:rPr lang="en-US" dirty="0"/>
              <a:t>Type</a:t>
            </a:r>
            <a:r>
              <a:rPr lang="zh-CN" altLang="en-US" dirty="0"/>
              <a:t>属性的值</a:t>
            </a:r>
            <a:r>
              <a:rPr lang="en-US" dirty="0"/>
              <a:t>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 </a:t>
            </a:r>
            <a:r>
              <a:rPr lang="zh-CN" altLang="en-US" dirty="0"/>
              <a:t>标签定义了一个网页表格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一个网页表格包括了</a:t>
            </a:r>
            <a:r>
              <a:rPr lang="en-US" altLang="zh-CN" dirty="0"/>
              <a:t>&lt;table&gt;</a:t>
            </a:r>
            <a:r>
              <a:rPr lang="zh-CN" altLang="en-US" dirty="0"/>
              <a:t>标签</a:t>
            </a:r>
            <a:r>
              <a:rPr lang="en-US" altLang="zh-CN" dirty="0"/>
              <a:t>, </a:t>
            </a:r>
            <a:r>
              <a:rPr lang="zh-CN" altLang="en-US" dirty="0"/>
              <a:t>一个或者多个</a:t>
            </a:r>
            <a:r>
              <a:rPr lang="en-US" dirty="0"/>
              <a:t>&lt;tr&gt;, &lt;</a:t>
            </a:r>
            <a:r>
              <a:rPr lang="en-US" dirty="0" err="1"/>
              <a:t>th</a:t>
            </a:r>
            <a:r>
              <a:rPr lang="en-US" dirty="0"/>
              <a:t>&gt;, </a:t>
            </a:r>
            <a:r>
              <a:rPr lang="zh-CN" altLang="en-US" dirty="0"/>
              <a:t>和</a:t>
            </a:r>
            <a:r>
              <a:rPr lang="en-US" dirty="0"/>
              <a:t> &lt;td&gt;</a:t>
            </a:r>
            <a:r>
              <a:rPr lang="zh-CN" altLang="en-US" dirty="0"/>
              <a:t>标签</a:t>
            </a:r>
            <a:r>
              <a:rPr lang="en-US" altLang="zh-CN" dirty="0"/>
              <a:t>. </a:t>
            </a:r>
            <a:r>
              <a:rPr lang="en-US" dirty="0"/>
              <a:t> 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dirty="0"/>
              <a:t>&lt;thead&gt; </a:t>
            </a:r>
            <a:r>
              <a:rPr lang="zh-CN" altLang="en-US" dirty="0"/>
              <a:t>标签用来定义网页表格中的头部分</a:t>
            </a:r>
            <a:r>
              <a:rPr lang="en-US" altLang="zh-CN" dirty="0"/>
              <a:t>.</a:t>
            </a:r>
          </a:p>
          <a:p>
            <a:r>
              <a:rPr lang="en-US" dirty="0"/>
              <a:t>&lt;thead&gt;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&lt;thead&gt;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标签后面</a:t>
            </a:r>
            <a:r>
              <a:rPr lang="en-US" dirty="0"/>
              <a:t>, </a:t>
            </a:r>
            <a:r>
              <a:rPr lang="zh-CN" altLang="en-US" dirty="0"/>
              <a:t>再</a:t>
            </a:r>
            <a:r>
              <a:rPr lang="en-US" dirty="0"/>
              <a:t>&lt;tbody&gt;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标签和</a:t>
            </a:r>
            <a:r>
              <a:rPr lang="en-US" dirty="0"/>
              <a:t> &lt;tr&gt;</a:t>
            </a:r>
            <a:r>
              <a:rPr lang="zh-CN" altLang="en-US" dirty="0"/>
              <a:t>标签前面</a:t>
            </a:r>
            <a:r>
              <a:rPr lang="en-US" dirty="0"/>
              <a:t>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我们做网页使用的语言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altLang="zh-CN" dirty="0"/>
              <a:t> tbody </a:t>
            </a:r>
            <a:r>
              <a:rPr lang="en-US" dirty="0"/>
              <a:t>&gt; </a:t>
            </a:r>
            <a:r>
              <a:rPr lang="zh-CN" altLang="en-US" dirty="0"/>
              <a:t>标签用来定义网页表格</a:t>
            </a:r>
            <a:r>
              <a:rPr lang="zh-CN" altLang="en-US"/>
              <a:t>中的主体部分</a:t>
            </a:r>
            <a:r>
              <a:rPr lang="en-US" altLang="zh-CN" dirty="0"/>
              <a:t>.</a:t>
            </a:r>
          </a:p>
          <a:p>
            <a:r>
              <a:rPr lang="en-US" dirty="0"/>
              <a:t>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标签是关联与</a:t>
            </a:r>
            <a:r>
              <a:rPr lang="en-US" dirty="0"/>
              <a:t>&lt;tbody&gt; </a:t>
            </a:r>
            <a:r>
              <a:rPr lang="zh-CN" altLang="en-US" dirty="0"/>
              <a:t>和</a:t>
            </a: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用来定义网页的各个部分</a:t>
            </a:r>
            <a:r>
              <a:rPr lang="en-US" dirty="0"/>
              <a:t>(header, body, footer).</a:t>
            </a:r>
          </a:p>
          <a:p>
            <a:r>
              <a:rPr lang="zh-CN" altLang="en-US" dirty="0"/>
              <a:t>浏览器可以使用这些元素来独立于页眉和页脚滚动表体。 此外，当打印跨越多个页面的大表时，这些元素可以使表格页眉和页脚打印在每页的顶部和底部。</a:t>
            </a:r>
            <a:endParaRPr lang="en-US" altLang="zh-CN" dirty="0"/>
          </a:p>
          <a:p>
            <a:r>
              <a:rPr lang="en-US" dirty="0"/>
              <a:t>The &lt;</a:t>
            </a:r>
            <a:r>
              <a:rPr lang="en-US" altLang="zh-CN" dirty="0"/>
              <a:t>tbody</a:t>
            </a:r>
            <a:r>
              <a:rPr lang="en-US" dirty="0"/>
              <a:t>&gt; </a:t>
            </a:r>
            <a:r>
              <a:rPr lang="zh-CN" altLang="en-US" dirty="0"/>
              <a:t>标签必须满足以下条件</a:t>
            </a:r>
            <a:r>
              <a:rPr lang="en-US" altLang="zh-CN" dirty="0"/>
              <a:t>. </a:t>
            </a:r>
            <a:r>
              <a:rPr lang="en-US" dirty="0"/>
              <a:t>&lt;table&gt; </a:t>
            </a:r>
            <a:r>
              <a:rPr lang="zh-CN" altLang="en-US" dirty="0"/>
              <a:t>标签的子标签</a:t>
            </a:r>
            <a:r>
              <a:rPr lang="en-US" dirty="0"/>
              <a:t>, </a:t>
            </a:r>
            <a:r>
              <a:rPr lang="zh-CN" altLang="en-US" dirty="0"/>
              <a:t>在</a:t>
            </a:r>
            <a:r>
              <a:rPr lang="en-US" dirty="0"/>
              <a:t>&lt;caption&gt;</a:t>
            </a:r>
            <a:r>
              <a:rPr lang="zh-CN" altLang="en-US" dirty="0"/>
              <a:t>标签</a:t>
            </a:r>
            <a:r>
              <a:rPr lang="en-US" dirty="0"/>
              <a:t>, &lt;</a:t>
            </a:r>
            <a:r>
              <a:rPr lang="en-US" dirty="0" err="1"/>
              <a:t>colgroup</a:t>
            </a:r>
            <a:r>
              <a:rPr lang="en-US" dirty="0"/>
              <a:t>&gt; </a:t>
            </a:r>
            <a:r>
              <a:rPr lang="zh-CN" altLang="en-US" dirty="0"/>
              <a:t>标签</a:t>
            </a:r>
            <a:r>
              <a:rPr lang="en-US" altLang="zh-CN" dirty="0"/>
              <a:t>,</a:t>
            </a:r>
            <a:r>
              <a:rPr lang="zh-CN" altLang="en-US" dirty="0"/>
              <a:t>和 </a:t>
            </a:r>
            <a:r>
              <a:rPr lang="en-US" altLang="zh-CN" dirty="0"/>
              <a:t>&lt;thead&gt; </a:t>
            </a:r>
            <a:r>
              <a:rPr lang="zh-CN" altLang="en-US" dirty="0"/>
              <a:t>标签后面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&lt;tr&gt; </a:t>
            </a:r>
            <a:r>
              <a:rPr lang="zh-CN" altLang="en-US" dirty="0">
                <a:effectLst/>
              </a:rPr>
              <a:t>标签在网页表格中定义了一行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&lt;td&gt; </a:t>
            </a:r>
            <a:r>
              <a:rPr lang="zh-CN" altLang="en-US" dirty="0"/>
              <a:t>标签在网页元素中定义了一个单元格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</a:t>
            </a:r>
            <a:r>
              <a:rPr lang="en-US" dirty="0"/>
              <a:t>&lt;td&gt; </a:t>
            </a:r>
            <a:r>
              <a:rPr lang="zh-CN" altLang="en-US" dirty="0"/>
              <a:t>标签里的字体是常规的字体</a:t>
            </a:r>
            <a:r>
              <a:rPr lang="en-US" altLang="zh-CN" dirty="0"/>
              <a:t>, </a:t>
            </a:r>
            <a:r>
              <a:rPr lang="zh-CN" altLang="en-US" dirty="0"/>
              <a:t>而且靠左对齐</a:t>
            </a:r>
            <a:r>
              <a:rPr lang="en-US" altLang="zh-CN" dirty="0"/>
              <a:t>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1498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&lt;ul&gt; </a:t>
            </a:r>
            <a:r>
              <a:rPr lang="zh-CN" altLang="en-US" dirty="0"/>
              <a:t>标签定义了一个没有顺序的列表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&lt;ul&gt; </a:t>
            </a:r>
            <a:r>
              <a:rPr lang="zh-CN" altLang="en-US" dirty="0"/>
              <a:t>和 </a:t>
            </a:r>
            <a:r>
              <a:rPr lang="en-US" altLang="zh-CN" dirty="0"/>
              <a:t>&lt;li&gt;</a:t>
            </a:r>
            <a:r>
              <a:rPr lang="zh-CN" altLang="en-US" dirty="0"/>
              <a:t>标签一起用来创建一个没有顺序的列表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09236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 </a:t>
            </a:r>
            <a:r>
              <a:rPr lang="zh-CN" altLang="en-US" dirty="0"/>
              <a:t>标签定义了列表的一个项</a:t>
            </a:r>
            <a:r>
              <a:rPr lang="en-US" altLang="zh-CN" dirty="0"/>
              <a:t>.</a:t>
            </a:r>
          </a:p>
          <a:p>
            <a:r>
              <a:rPr lang="en-US" dirty="0"/>
              <a:t>&lt;li&gt; </a:t>
            </a:r>
            <a:r>
              <a:rPr lang="zh-CN" altLang="en-US" dirty="0"/>
              <a:t>标签用在有顺序的列表</a:t>
            </a:r>
            <a:r>
              <a:rPr lang="en-US" dirty="0"/>
              <a:t>(&lt;</a:t>
            </a:r>
            <a:r>
              <a:rPr lang="en-US" dirty="0" err="1"/>
              <a:t>ol</a:t>
            </a:r>
            <a:r>
              <a:rPr lang="en-US" dirty="0"/>
              <a:t>&gt;), </a:t>
            </a:r>
            <a:r>
              <a:rPr lang="zh-CN" altLang="en-US" dirty="0"/>
              <a:t>没顺序的列表</a:t>
            </a:r>
            <a:r>
              <a:rPr lang="en-US" dirty="0"/>
              <a:t> (&lt;ul&gt;), </a:t>
            </a:r>
            <a:r>
              <a:rPr lang="zh-CN" altLang="en-US" dirty="0"/>
              <a:t>和菜单列表</a:t>
            </a:r>
            <a:r>
              <a:rPr lang="en-US" dirty="0"/>
              <a:t>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7012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&lt;select&gt; </a:t>
            </a:r>
            <a:r>
              <a:rPr lang="zh-CN" altLang="en-US" dirty="0"/>
              <a:t>标签是用来创建下拉列表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标签里边</a:t>
            </a:r>
            <a:r>
              <a:rPr lang="en-US" altLang="zh-CN" dirty="0"/>
              <a:t>, </a:t>
            </a:r>
            <a:r>
              <a:rPr lang="zh-CN" altLang="en-US" dirty="0"/>
              <a:t>定义列表中存在的选项</a:t>
            </a:r>
            <a:r>
              <a:rPr lang="en-US" altLang="zh-CN" dirty="0"/>
              <a:t>. 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&lt;option&gt; </a:t>
            </a:r>
            <a:r>
              <a:rPr lang="zh-CN" altLang="en-US" dirty="0"/>
              <a:t>标签定义了下拉列表中的选项</a:t>
            </a:r>
            <a:endParaRPr lang="en-US" altLang="zh-CN" dirty="0"/>
          </a:p>
          <a:p>
            <a:r>
              <a:rPr lang="en-US" dirty="0"/>
              <a:t>&lt;option&gt; </a:t>
            </a:r>
            <a:r>
              <a:rPr lang="zh-CN" altLang="en-US" dirty="0"/>
              <a:t>标签在</a:t>
            </a:r>
            <a:r>
              <a:rPr lang="en-US" dirty="0"/>
              <a:t>&lt;select&gt; </a:t>
            </a:r>
            <a:r>
              <a:rPr lang="zh-CN" altLang="en-US" dirty="0"/>
              <a:t>或者</a:t>
            </a:r>
            <a:r>
              <a:rPr lang="en-US" dirty="0"/>
              <a:t> &lt;</a:t>
            </a:r>
            <a:r>
              <a:rPr lang="en-US" dirty="0" err="1"/>
              <a:t>datalist</a:t>
            </a:r>
            <a:r>
              <a:rPr lang="en-US" dirty="0"/>
              <a:t>&gt; </a:t>
            </a:r>
            <a:r>
              <a:rPr lang="zh-CN" altLang="en-US" dirty="0"/>
              <a:t>元素里面</a:t>
            </a:r>
            <a:r>
              <a:rPr lang="en-US" dirty="0"/>
              <a:t>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</a:t>
            </a:r>
            <a:r>
              <a:rPr lang="zh-CN" altLang="en-US" dirty="0">
                <a:effectLst/>
              </a:rPr>
              <a:t>标签插入空白行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标签用来定义一个脚本</a:t>
            </a:r>
            <a:r>
              <a:rPr lang="en-US" altLang="zh-CN" dirty="0">
                <a:effectLst/>
              </a:rPr>
              <a:t>(JavaScript).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&lt;script&gt; </a:t>
            </a:r>
            <a:r>
              <a:rPr lang="zh-CN" altLang="en-US" dirty="0">
                <a:effectLst/>
              </a:rPr>
              <a:t>标签可以包括脚本代码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也可以通过</a:t>
            </a:r>
            <a:r>
              <a:rPr lang="en-US" altLang="zh-CN" dirty="0" err="1">
                <a:effectLst/>
              </a:rPr>
              <a:t>src</a:t>
            </a:r>
            <a:r>
              <a:rPr lang="zh-CN" altLang="en-US" dirty="0">
                <a:effectLst/>
              </a:rPr>
              <a:t>属性来连接外面的脚本文件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中主要用来插入图片</a:t>
            </a:r>
            <a:r>
              <a:rPr lang="en-US" altLang="zh-CN" dirty="0">
                <a:effectLst/>
              </a:rPr>
              <a:t>, form</a:t>
            </a:r>
            <a:r>
              <a:rPr lang="zh-CN" altLang="en-US" dirty="0">
                <a:effectLst/>
              </a:rPr>
              <a:t>表单验证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网站内容的动态效果</a:t>
            </a:r>
            <a:r>
              <a:rPr lang="en-US" altLang="zh-CN" dirty="0">
                <a:effectLst/>
              </a:rPr>
              <a:t>.</a:t>
            </a:r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没有返回标签的元素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 </a:t>
            </a:r>
            <a:r>
              <a:rPr lang="zh-CN" altLang="en-US" dirty="0">
                <a:effectLst/>
              </a:rPr>
              <a:t>标签定义了一个段落</a:t>
            </a:r>
            <a:endParaRPr lang="en-US" dirty="0">
              <a:effectLst/>
            </a:endParaRPr>
          </a:p>
          <a:p>
            <a:r>
              <a:rPr lang="zh-CN" altLang="en-US" dirty="0">
                <a:effectLst/>
              </a:rPr>
              <a:t>浏览器自动在</a:t>
            </a:r>
            <a:r>
              <a:rPr lang="en-US" altLang="zh-CN" dirty="0">
                <a:effectLst/>
              </a:rPr>
              <a:t>&lt;p&gt;</a:t>
            </a:r>
            <a:r>
              <a:rPr lang="zh-CN" altLang="en-US" dirty="0">
                <a:effectLst/>
              </a:rPr>
              <a:t>标签前后添加空格</a:t>
            </a:r>
            <a:r>
              <a:rPr lang="en-US" altLang="zh-CN" dirty="0">
                <a:effectLst/>
              </a:rPr>
              <a:t>(margin </a:t>
            </a:r>
            <a:r>
              <a:rPr lang="zh-CN" altLang="en-US" dirty="0">
                <a:effectLst/>
              </a:rPr>
              <a:t>内边距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标签在</a:t>
            </a:r>
            <a:r>
              <a:rPr lang="en-US" altLang="zh-CN" dirty="0">
                <a:effectLst/>
              </a:rPr>
              <a:t>html</a:t>
            </a:r>
            <a:r>
              <a:rPr lang="zh-CN" altLang="en-US" dirty="0">
                <a:effectLst/>
              </a:rPr>
              <a:t>文档中定义了一个区域或者是部分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 </a:t>
            </a:r>
            <a:r>
              <a:rPr lang="zh-CN" altLang="en-US" dirty="0">
                <a:effectLst/>
              </a:rPr>
              <a:t>元素主要是用来当一个容器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 err="1">
                <a:effectLst/>
              </a:rPr>
              <a:t>css</a:t>
            </a:r>
            <a:r>
              <a:rPr lang="zh-CN" altLang="en-US" dirty="0">
                <a:effectLst/>
              </a:rPr>
              <a:t>来对这部分的样式进行修改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或者是用</a:t>
            </a:r>
            <a:r>
              <a:rPr lang="en-US" altLang="zh-CN" dirty="0">
                <a:effectLst/>
              </a:rPr>
              <a:t>JavaScript</a:t>
            </a:r>
            <a:r>
              <a:rPr lang="zh-CN" altLang="en-US" dirty="0">
                <a:effectLst/>
              </a:rPr>
              <a:t>来执行某些任务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&lt;a&gt; </a:t>
            </a:r>
            <a:r>
              <a:rPr lang="zh-CN" altLang="en-US" dirty="0">
                <a:effectLst/>
              </a:rPr>
              <a:t>标签定义了一个超链接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用它来跳转到另一个网页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en-US" altLang="zh-CN" dirty="0">
                <a:effectLst/>
              </a:rPr>
              <a:t>&lt;a&gt;</a:t>
            </a:r>
            <a:r>
              <a:rPr lang="zh-CN" altLang="en-US" dirty="0">
                <a:effectLst/>
              </a:rPr>
              <a:t>标签最重要的属性是</a:t>
            </a:r>
            <a:r>
              <a:rPr lang="en-US" altLang="zh-CN" dirty="0" err="1">
                <a:effectLst/>
              </a:rPr>
              <a:t>href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用来填写路径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默认情况下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超链接会这样显示在所有浏览器中</a:t>
            </a:r>
            <a:r>
              <a:rPr lang="en-US" altLang="zh-CN" dirty="0">
                <a:effectLst/>
              </a:rPr>
              <a:t>:</a:t>
            </a:r>
          </a:p>
          <a:p>
            <a:r>
              <a:rPr lang="zh-CN" altLang="en-US" dirty="0">
                <a:effectLst/>
              </a:rPr>
              <a:t>一个没有被访问的链接字体是蓝色的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</a:t>
            </a:r>
          </a:p>
          <a:p>
            <a:r>
              <a:rPr lang="zh-CN" altLang="en-US" dirty="0">
                <a:effectLst/>
              </a:rPr>
              <a:t>一个被访问的链接字体是紫色的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zh-CN" altLang="en-US" dirty="0">
                <a:effectLst/>
              </a:rPr>
              <a:t>一个被激活的链接字体是红色的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有下划线</a:t>
            </a:r>
            <a:r>
              <a:rPr lang="en-US" altLang="zh-CN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到</a:t>
            </a:r>
            <a:r>
              <a:rPr lang="en-US" dirty="0">
                <a:effectLst/>
              </a:rPr>
              <a:t> &lt;h6&gt; </a:t>
            </a:r>
            <a:r>
              <a:rPr lang="zh-CN" altLang="en-US" dirty="0">
                <a:effectLst/>
              </a:rPr>
              <a:t>标签用来定义网页的标题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 </a:t>
            </a:r>
            <a:r>
              <a:rPr lang="zh-CN" altLang="en-US" dirty="0">
                <a:effectLst/>
              </a:rPr>
              <a:t>定义最重要的标题</a:t>
            </a:r>
            <a:r>
              <a:rPr lang="en-US" dirty="0">
                <a:effectLst/>
              </a:rPr>
              <a:t>. &lt;h6&gt;</a:t>
            </a:r>
            <a:r>
              <a:rPr lang="zh-CN" altLang="en-US" dirty="0">
                <a:effectLst/>
              </a:rPr>
              <a:t>定义最不重要的标题</a:t>
            </a:r>
            <a:endParaRPr lang="en-US" altLang="zh-CN" dirty="0">
              <a:effectLst/>
            </a:endParaRP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1576</Words>
  <Application>Microsoft Office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我们做网页使用的语言</vt:lpstr>
      <vt:lpstr>HTML 标签</vt:lpstr>
      <vt:lpstr>有返回标签的元素</vt:lpstr>
      <vt:lpstr>没有返回标签的元素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154</cp:revision>
  <cp:lastPrinted>2019-04-04T23:42:07Z</cp:lastPrinted>
  <dcterms:created xsi:type="dcterms:W3CDTF">2019-03-18T04:46:46Z</dcterms:created>
  <dcterms:modified xsi:type="dcterms:W3CDTF">2019-04-04T23:48:01Z</dcterms:modified>
</cp:coreProperties>
</file>