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2" autoAdjust="0"/>
    <p:restoredTop sz="94660"/>
  </p:normalViewPr>
  <p:slideViewPr>
    <p:cSldViewPr snapToGrid="0">
      <p:cViewPr>
        <p:scale>
          <a:sx n="87" d="100"/>
          <a:sy n="87" d="100"/>
        </p:scale>
        <p:origin x="734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1505-5727-FDF5-4B70-096673382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8F6DA-44FC-492F-BF33-ACC93201A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DDE9-8322-11D6-3588-2C77CF74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323B-67BF-4BE9-A954-33AE4F8017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CFD4-140A-03B6-E2BE-DAB7F4A6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8C2D-8993-136E-7A41-4D43F720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971-2EEF-4422-BA4E-9E561E44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7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DD7C-B1C9-38D9-3E41-D77857EE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5E4EF-51FD-0D33-3A61-D66C996D8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950FB-9177-51B1-FCFE-54956E7E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323B-67BF-4BE9-A954-33AE4F8017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D0F5B-BDF8-2243-60A6-B73244B1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55571-EBDA-AECA-83A5-1A198184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971-2EEF-4422-BA4E-9E561E44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4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5D05-0D31-CC2D-7C9C-C94B7763E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ECF8D-035D-EDEA-1D26-38CC5E0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ACD52-C02E-83C0-F828-4AFE149D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323B-67BF-4BE9-A954-33AE4F8017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7EA6C-3973-A7E6-7A75-5F084D97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91DBB-845F-7424-2B6F-709D18B4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971-2EEF-4422-BA4E-9E561E44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53BB-4F2A-AA12-D16B-00F8AF8D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DFF-E6C6-EB00-C790-8BE3CDCF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ACBC-FAAE-B2FE-5582-B05782C5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323B-67BF-4BE9-A954-33AE4F8017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4A0A-F594-600D-C5F5-D7CDCB65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8498-9EBC-E28A-E5ED-25ACF0D4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971-2EEF-4422-BA4E-9E561E44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8718-1704-8C1A-C7B6-BC77B0B3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FD4FD-4B72-D764-F3FE-0C9594BFF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35CC-3253-B82F-5AD1-0F00C685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323B-67BF-4BE9-A954-33AE4F8017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AFD2-3338-601F-FCFB-A2C4476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16F9-F689-9860-26F7-49474F32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971-2EEF-4422-BA4E-9E561E44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CA5C-8626-C550-3963-BCEA99B7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1694-9CA7-F83E-69C8-AE06D630E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51FCF-D157-1D9A-3E1E-2BB831A60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C3708-976A-E6C5-03E3-82B2C340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323B-67BF-4BE9-A954-33AE4F8017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5BAB1-8F3B-E98E-FB57-3B27C3AB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20574-48CA-4A06-725E-CAD9BF12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971-2EEF-4422-BA4E-9E561E44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7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762A-3960-8D2F-62CC-DE176649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DD645-D410-3890-C258-289DCFE18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9974C-626E-628A-2E50-11A38EE54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FC91B-9B24-818C-37E3-B92AAE231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1B5D8-1836-6854-8627-17B59103F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7957C-F43C-AF01-4EBF-1D27315A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323B-67BF-4BE9-A954-33AE4F8017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7B788-11FE-E11B-97A8-743627C5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C8E32-D8A2-37DC-87E4-D8A8DBC7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971-2EEF-4422-BA4E-9E561E44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312A-3AFD-C033-40F8-72CCEDF0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7DBCB-312A-3476-3ED8-F6421041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323B-67BF-4BE9-A954-33AE4F8017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D1B0F-8216-FEF7-6318-A8BB0C24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717BF-AA62-B3FE-1EB5-A3909685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971-2EEF-4422-BA4E-9E561E44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9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72D00-A653-89FF-9674-78DBCEF9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323B-67BF-4BE9-A954-33AE4F8017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13B2A-50B4-518E-8B06-A73DCCBE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A62A0-96EF-C81E-F329-09904E38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971-2EEF-4422-BA4E-9E561E44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ADBF-9C6B-71A9-FE4F-F94CDD28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E4DF-0EF0-C2E2-0CF2-E2F97D5B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02108-197A-D340-248F-DD9D38331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8B1D3-77D2-BFF3-AEB3-C9021C4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323B-67BF-4BE9-A954-33AE4F8017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72512-3430-C28F-16C8-1DE634D9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33FBB-FE00-D437-D085-55ACBD02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971-2EEF-4422-BA4E-9E561E44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628A-F803-905E-C42E-D098C0F0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00F97-6074-79C8-3EC3-6555E0C89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FC68-F058-44F2-9779-719D4689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85B72-46C4-7097-5421-05794F37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323B-67BF-4BE9-A954-33AE4F8017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38384-ACF3-5551-B032-7F21F441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FAA4A-0C2C-AC43-F650-81EA1452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7A971-2EEF-4422-BA4E-9E561E44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1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F70FC-C59F-FDD1-BD1B-1CC533EF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2D946-DEB7-0845-1D4B-719AEF580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488A-B4FC-EDEF-6EC4-F315DA95C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E323B-67BF-4BE9-A954-33AE4F80170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8C6CF-19B8-7BC5-BA4D-08B3E3A2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85B8B-5C6F-876F-FCBE-A86C046D3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7A971-2EEF-4422-BA4E-9E561E44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F5411-AE27-17B4-74E2-18928145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6" y="321962"/>
            <a:ext cx="11655947" cy="18183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9A9096-5BAA-F99F-CDBC-E67C09F031E8}"/>
              </a:ext>
            </a:extLst>
          </p:cNvPr>
          <p:cNvSpPr/>
          <p:nvPr/>
        </p:nvSpPr>
        <p:spPr>
          <a:xfrm>
            <a:off x="1644282" y="2138816"/>
            <a:ext cx="8713287" cy="2389343"/>
          </a:xfrm>
          <a:custGeom>
            <a:avLst/>
            <a:gdLst>
              <a:gd name="connsiteX0" fmla="*/ 0 w 8702566"/>
              <a:gd name="connsiteY0" fmla="*/ 345097 h 2070538"/>
              <a:gd name="connsiteX1" fmla="*/ 345097 w 8702566"/>
              <a:gd name="connsiteY1" fmla="*/ 0 h 2070538"/>
              <a:gd name="connsiteX2" fmla="*/ 8357469 w 8702566"/>
              <a:gd name="connsiteY2" fmla="*/ 0 h 2070538"/>
              <a:gd name="connsiteX3" fmla="*/ 8702566 w 8702566"/>
              <a:gd name="connsiteY3" fmla="*/ 345097 h 2070538"/>
              <a:gd name="connsiteX4" fmla="*/ 8702566 w 8702566"/>
              <a:gd name="connsiteY4" fmla="*/ 1725441 h 2070538"/>
              <a:gd name="connsiteX5" fmla="*/ 8357469 w 8702566"/>
              <a:gd name="connsiteY5" fmla="*/ 2070538 h 2070538"/>
              <a:gd name="connsiteX6" fmla="*/ 345097 w 8702566"/>
              <a:gd name="connsiteY6" fmla="*/ 2070538 h 2070538"/>
              <a:gd name="connsiteX7" fmla="*/ 0 w 8702566"/>
              <a:gd name="connsiteY7" fmla="*/ 1725441 h 2070538"/>
              <a:gd name="connsiteX8" fmla="*/ 0 w 8702566"/>
              <a:gd name="connsiteY8" fmla="*/ 345097 h 2070538"/>
              <a:gd name="connsiteX0" fmla="*/ 6044 w 8708610"/>
              <a:gd name="connsiteY0" fmla="*/ 350352 h 2075793"/>
              <a:gd name="connsiteX1" fmla="*/ 146189 w 8708610"/>
              <a:gd name="connsiteY1" fmla="*/ 0 h 2075793"/>
              <a:gd name="connsiteX2" fmla="*/ 8363513 w 8708610"/>
              <a:gd name="connsiteY2" fmla="*/ 5255 h 2075793"/>
              <a:gd name="connsiteX3" fmla="*/ 8708610 w 8708610"/>
              <a:gd name="connsiteY3" fmla="*/ 350352 h 2075793"/>
              <a:gd name="connsiteX4" fmla="*/ 8708610 w 8708610"/>
              <a:gd name="connsiteY4" fmla="*/ 1730696 h 2075793"/>
              <a:gd name="connsiteX5" fmla="*/ 8363513 w 8708610"/>
              <a:gd name="connsiteY5" fmla="*/ 2075793 h 2075793"/>
              <a:gd name="connsiteX6" fmla="*/ 351141 w 8708610"/>
              <a:gd name="connsiteY6" fmla="*/ 2075793 h 2075793"/>
              <a:gd name="connsiteX7" fmla="*/ 6044 w 8708610"/>
              <a:gd name="connsiteY7" fmla="*/ 1730696 h 2075793"/>
              <a:gd name="connsiteX8" fmla="*/ 6044 w 8708610"/>
              <a:gd name="connsiteY8" fmla="*/ 350352 h 2075793"/>
              <a:gd name="connsiteX0" fmla="*/ 30618 w 8733184"/>
              <a:gd name="connsiteY0" fmla="*/ 350352 h 2081049"/>
              <a:gd name="connsiteX1" fmla="*/ 170763 w 8733184"/>
              <a:gd name="connsiteY1" fmla="*/ 0 h 2081049"/>
              <a:gd name="connsiteX2" fmla="*/ 8388087 w 8733184"/>
              <a:gd name="connsiteY2" fmla="*/ 5255 h 2081049"/>
              <a:gd name="connsiteX3" fmla="*/ 8733184 w 8733184"/>
              <a:gd name="connsiteY3" fmla="*/ 350352 h 2081049"/>
              <a:gd name="connsiteX4" fmla="*/ 8733184 w 8733184"/>
              <a:gd name="connsiteY4" fmla="*/ 1730696 h 2081049"/>
              <a:gd name="connsiteX5" fmla="*/ 8388087 w 8733184"/>
              <a:gd name="connsiteY5" fmla="*/ 2075793 h 2081049"/>
              <a:gd name="connsiteX6" fmla="*/ 112956 w 8733184"/>
              <a:gd name="connsiteY6" fmla="*/ 2081049 h 2081049"/>
              <a:gd name="connsiteX7" fmla="*/ 30618 w 8733184"/>
              <a:gd name="connsiteY7" fmla="*/ 1730696 h 2081049"/>
              <a:gd name="connsiteX8" fmla="*/ 30618 w 8733184"/>
              <a:gd name="connsiteY8" fmla="*/ 350352 h 2081049"/>
              <a:gd name="connsiteX0" fmla="*/ 6045 w 8708611"/>
              <a:gd name="connsiteY0" fmla="*/ 350352 h 2075793"/>
              <a:gd name="connsiteX1" fmla="*/ 146190 w 8708611"/>
              <a:gd name="connsiteY1" fmla="*/ 0 h 2075793"/>
              <a:gd name="connsiteX2" fmla="*/ 8363514 w 8708611"/>
              <a:gd name="connsiteY2" fmla="*/ 5255 h 2075793"/>
              <a:gd name="connsiteX3" fmla="*/ 8708611 w 8708611"/>
              <a:gd name="connsiteY3" fmla="*/ 350352 h 2075793"/>
              <a:gd name="connsiteX4" fmla="*/ 8708611 w 8708611"/>
              <a:gd name="connsiteY4" fmla="*/ 1730696 h 2075793"/>
              <a:gd name="connsiteX5" fmla="*/ 8363514 w 8708611"/>
              <a:gd name="connsiteY5" fmla="*/ 2075793 h 2075793"/>
              <a:gd name="connsiteX6" fmla="*/ 198742 w 8708611"/>
              <a:gd name="connsiteY6" fmla="*/ 2070539 h 2075793"/>
              <a:gd name="connsiteX7" fmla="*/ 6045 w 8708611"/>
              <a:gd name="connsiteY7" fmla="*/ 1730696 h 2075793"/>
              <a:gd name="connsiteX8" fmla="*/ 6045 w 8708611"/>
              <a:gd name="connsiteY8" fmla="*/ 350352 h 2075793"/>
              <a:gd name="connsiteX0" fmla="*/ 6045 w 8713287"/>
              <a:gd name="connsiteY0" fmla="*/ 350352 h 2112579"/>
              <a:gd name="connsiteX1" fmla="*/ 146190 w 8713287"/>
              <a:gd name="connsiteY1" fmla="*/ 0 h 2112579"/>
              <a:gd name="connsiteX2" fmla="*/ 8363514 w 8713287"/>
              <a:gd name="connsiteY2" fmla="*/ 5255 h 2112579"/>
              <a:gd name="connsiteX3" fmla="*/ 8708611 w 8713287"/>
              <a:gd name="connsiteY3" fmla="*/ 350352 h 2112579"/>
              <a:gd name="connsiteX4" fmla="*/ 8708611 w 8713287"/>
              <a:gd name="connsiteY4" fmla="*/ 1730696 h 2112579"/>
              <a:gd name="connsiteX5" fmla="*/ 8563211 w 8713287"/>
              <a:gd name="connsiteY5" fmla="*/ 2112579 h 2112579"/>
              <a:gd name="connsiteX6" fmla="*/ 198742 w 8713287"/>
              <a:gd name="connsiteY6" fmla="*/ 2070539 h 2112579"/>
              <a:gd name="connsiteX7" fmla="*/ 6045 w 8713287"/>
              <a:gd name="connsiteY7" fmla="*/ 1730696 h 2112579"/>
              <a:gd name="connsiteX8" fmla="*/ 6045 w 8713287"/>
              <a:gd name="connsiteY8" fmla="*/ 350352 h 2112579"/>
              <a:gd name="connsiteX0" fmla="*/ 6045 w 8713287"/>
              <a:gd name="connsiteY0" fmla="*/ 350352 h 2112579"/>
              <a:gd name="connsiteX1" fmla="*/ 146190 w 8713287"/>
              <a:gd name="connsiteY1" fmla="*/ 0 h 2112579"/>
              <a:gd name="connsiteX2" fmla="*/ 8510659 w 8713287"/>
              <a:gd name="connsiteY2" fmla="*/ 5255 h 2112579"/>
              <a:gd name="connsiteX3" fmla="*/ 8708611 w 8713287"/>
              <a:gd name="connsiteY3" fmla="*/ 350352 h 2112579"/>
              <a:gd name="connsiteX4" fmla="*/ 8708611 w 8713287"/>
              <a:gd name="connsiteY4" fmla="*/ 1730696 h 2112579"/>
              <a:gd name="connsiteX5" fmla="*/ 8563211 w 8713287"/>
              <a:gd name="connsiteY5" fmla="*/ 2112579 h 2112579"/>
              <a:gd name="connsiteX6" fmla="*/ 198742 w 8713287"/>
              <a:gd name="connsiteY6" fmla="*/ 2070539 h 2112579"/>
              <a:gd name="connsiteX7" fmla="*/ 6045 w 8713287"/>
              <a:gd name="connsiteY7" fmla="*/ 1730696 h 2112579"/>
              <a:gd name="connsiteX8" fmla="*/ 6045 w 8713287"/>
              <a:gd name="connsiteY8" fmla="*/ 350352 h 211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3287" h="2112579">
                <a:moveTo>
                  <a:pt x="6045" y="350352"/>
                </a:moveTo>
                <a:cubicBezTo>
                  <a:pt x="6045" y="159760"/>
                  <a:pt x="-44402" y="0"/>
                  <a:pt x="146190" y="0"/>
                </a:cubicBezTo>
                <a:lnTo>
                  <a:pt x="8510659" y="5255"/>
                </a:lnTo>
                <a:cubicBezTo>
                  <a:pt x="8701251" y="5255"/>
                  <a:pt x="8708611" y="159760"/>
                  <a:pt x="8708611" y="350352"/>
                </a:cubicBezTo>
                <a:lnTo>
                  <a:pt x="8708611" y="1730696"/>
                </a:lnTo>
                <a:cubicBezTo>
                  <a:pt x="8708611" y="1921288"/>
                  <a:pt x="8753803" y="2112579"/>
                  <a:pt x="8563211" y="2112579"/>
                </a:cubicBezTo>
                <a:lnTo>
                  <a:pt x="198742" y="2070539"/>
                </a:lnTo>
                <a:cubicBezTo>
                  <a:pt x="8150" y="2070539"/>
                  <a:pt x="6045" y="1921288"/>
                  <a:pt x="6045" y="1730696"/>
                </a:cubicBezTo>
                <a:lnTo>
                  <a:pt x="6045" y="350352"/>
                </a:lnTo>
                <a:close/>
              </a:path>
            </a:pathLst>
          </a:custGeom>
          <a:solidFill>
            <a:srgbClr val="F9F9F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3F0EE45D-C5E3-5AFF-4C25-C61D0C081663}"/>
              </a:ext>
            </a:extLst>
          </p:cNvPr>
          <p:cNvSpPr/>
          <p:nvPr/>
        </p:nvSpPr>
        <p:spPr>
          <a:xfrm>
            <a:off x="2496208" y="2679199"/>
            <a:ext cx="3347544" cy="315312"/>
          </a:xfrm>
          <a:custGeom>
            <a:avLst/>
            <a:gdLst>
              <a:gd name="connsiteX0" fmla="*/ 0 w 8702566"/>
              <a:gd name="connsiteY0" fmla="*/ 345097 h 2070538"/>
              <a:gd name="connsiteX1" fmla="*/ 345097 w 8702566"/>
              <a:gd name="connsiteY1" fmla="*/ 0 h 2070538"/>
              <a:gd name="connsiteX2" fmla="*/ 8357469 w 8702566"/>
              <a:gd name="connsiteY2" fmla="*/ 0 h 2070538"/>
              <a:gd name="connsiteX3" fmla="*/ 8702566 w 8702566"/>
              <a:gd name="connsiteY3" fmla="*/ 345097 h 2070538"/>
              <a:gd name="connsiteX4" fmla="*/ 8702566 w 8702566"/>
              <a:gd name="connsiteY4" fmla="*/ 1725441 h 2070538"/>
              <a:gd name="connsiteX5" fmla="*/ 8357469 w 8702566"/>
              <a:gd name="connsiteY5" fmla="*/ 2070538 h 2070538"/>
              <a:gd name="connsiteX6" fmla="*/ 345097 w 8702566"/>
              <a:gd name="connsiteY6" fmla="*/ 2070538 h 2070538"/>
              <a:gd name="connsiteX7" fmla="*/ 0 w 8702566"/>
              <a:gd name="connsiteY7" fmla="*/ 1725441 h 2070538"/>
              <a:gd name="connsiteX8" fmla="*/ 0 w 8702566"/>
              <a:gd name="connsiteY8" fmla="*/ 345097 h 2070538"/>
              <a:gd name="connsiteX0" fmla="*/ 6044 w 8708610"/>
              <a:gd name="connsiteY0" fmla="*/ 350352 h 2075793"/>
              <a:gd name="connsiteX1" fmla="*/ 146189 w 8708610"/>
              <a:gd name="connsiteY1" fmla="*/ 0 h 2075793"/>
              <a:gd name="connsiteX2" fmla="*/ 8363513 w 8708610"/>
              <a:gd name="connsiteY2" fmla="*/ 5255 h 2075793"/>
              <a:gd name="connsiteX3" fmla="*/ 8708610 w 8708610"/>
              <a:gd name="connsiteY3" fmla="*/ 350352 h 2075793"/>
              <a:gd name="connsiteX4" fmla="*/ 8708610 w 8708610"/>
              <a:gd name="connsiteY4" fmla="*/ 1730696 h 2075793"/>
              <a:gd name="connsiteX5" fmla="*/ 8363513 w 8708610"/>
              <a:gd name="connsiteY5" fmla="*/ 2075793 h 2075793"/>
              <a:gd name="connsiteX6" fmla="*/ 351141 w 8708610"/>
              <a:gd name="connsiteY6" fmla="*/ 2075793 h 2075793"/>
              <a:gd name="connsiteX7" fmla="*/ 6044 w 8708610"/>
              <a:gd name="connsiteY7" fmla="*/ 1730696 h 2075793"/>
              <a:gd name="connsiteX8" fmla="*/ 6044 w 8708610"/>
              <a:gd name="connsiteY8" fmla="*/ 350352 h 2075793"/>
              <a:gd name="connsiteX0" fmla="*/ 30618 w 8733184"/>
              <a:gd name="connsiteY0" fmla="*/ 350352 h 2081049"/>
              <a:gd name="connsiteX1" fmla="*/ 170763 w 8733184"/>
              <a:gd name="connsiteY1" fmla="*/ 0 h 2081049"/>
              <a:gd name="connsiteX2" fmla="*/ 8388087 w 8733184"/>
              <a:gd name="connsiteY2" fmla="*/ 5255 h 2081049"/>
              <a:gd name="connsiteX3" fmla="*/ 8733184 w 8733184"/>
              <a:gd name="connsiteY3" fmla="*/ 350352 h 2081049"/>
              <a:gd name="connsiteX4" fmla="*/ 8733184 w 8733184"/>
              <a:gd name="connsiteY4" fmla="*/ 1730696 h 2081049"/>
              <a:gd name="connsiteX5" fmla="*/ 8388087 w 8733184"/>
              <a:gd name="connsiteY5" fmla="*/ 2075793 h 2081049"/>
              <a:gd name="connsiteX6" fmla="*/ 112956 w 8733184"/>
              <a:gd name="connsiteY6" fmla="*/ 2081049 h 2081049"/>
              <a:gd name="connsiteX7" fmla="*/ 30618 w 8733184"/>
              <a:gd name="connsiteY7" fmla="*/ 1730696 h 2081049"/>
              <a:gd name="connsiteX8" fmla="*/ 30618 w 8733184"/>
              <a:gd name="connsiteY8" fmla="*/ 350352 h 2081049"/>
              <a:gd name="connsiteX0" fmla="*/ 6045 w 8708611"/>
              <a:gd name="connsiteY0" fmla="*/ 350352 h 2075793"/>
              <a:gd name="connsiteX1" fmla="*/ 146190 w 8708611"/>
              <a:gd name="connsiteY1" fmla="*/ 0 h 2075793"/>
              <a:gd name="connsiteX2" fmla="*/ 8363514 w 8708611"/>
              <a:gd name="connsiteY2" fmla="*/ 5255 h 2075793"/>
              <a:gd name="connsiteX3" fmla="*/ 8708611 w 8708611"/>
              <a:gd name="connsiteY3" fmla="*/ 350352 h 2075793"/>
              <a:gd name="connsiteX4" fmla="*/ 8708611 w 8708611"/>
              <a:gd name="connsiteY4" fmla="*/ 1730696 h 2075793"/>
              <a:gd name="connsiteX5" fmla="*/ 8363514 w 8708611"/>
              <a:gd name="connsiteY5" fmla="*/ 2075793 h 2075793"/>
              <a:gd name="connsiteX6" fmla="*/ 198742 w 8708611"/>
              <a:gd name="connsiteY6" fmla="*/ 2070539 h 2075793"/>
              <a:gd name="connsiteX7" fmla="*/ 6045 w 8708611"/>
              <a:gd name="connsiteY7" fmla="*/ 1730696 h 2075793"/>
              <a:gd name="connsiteX8" fmla="*/ 6045 w 8708611"/>
              <a:gd name="connsiteY8" fmla="*/ 350352 h 2075793"/>
              <a:gd name="connsiteX0" fmla="*/ 6045 w 8713287"/>
              <a:gd name="connsiteY0" fmla="*/ 350352 h 2112579"/>
              <a:gd name="connsiteX1" fmla="*/ 146190 w 8713287"/>
              <a:gd name="connsiteY1" fmla="*/ 0 h 2112579"/>
              <a:gd name="connsiteX2" fmla="*/ 8363514 w 8713287"/>
              <a:gd name="connsiteY2" fmla="*/ 5255 h 2112579"/>
              <a:gd name="connsiteX3" fmla="*/ 8708611 w 8713287"/>
              <a:gd name="connsiteY3" fmla="*/ 350352 h 2112579"/>
              <a:gd name="connsiteX4" fmla="*/ 8708611 w 8713287"/>
              <a:gd name="connsiteY4" fmla="*/ 1730696 h 2112579"/>
              <a:gd name="connsiteX5" fmla="*/ 8563211 w 8713287"/>
              <a:gd name="connsiteY5" fmla="*/ 2112579 h 2112579"/>
              <a:gd name="connsiteX6" fmla="*/ 198742 w 8713287"/>
              <a:gd name="connsiteY6" fmla="*/ 2070539 h 2112579"/>
              <a:gd name="connsiteX7" fmla="*/ 6045 w 8713287"/>
              <a:gd name="connsiteY7" fmla="*/ 1730696 h 2112579"/>
              <a:gd name="connsiteX8" fmla="*/ 6045 w 8713287"/>
              <a:gd name="connsiteY8" fmla="*/ 350352 h 2112579"/>
              <a:gd name="connsiteX0" fmla="*/ 6045 w 8713287"/>
              <a:gd name="connsiteY0" fmla="*/ 350352 h 2112579"/>
              <a:gd name="connsiteX1" fmla="*/ 146190 w 8713287"/>
              <a:gd name="connsiteY1" fmla="*/ 0 h 2112579"/>
              <a:gd name="connsiteX2" fmla="*/ 8510659 w 8713287"/>
              <a:gd name="connsiteY2" fmla="*/ 5255 h 2112579"/>
              <a:gd name="connsiteX3" fmla="*/ 8708611 w 8713287"/>
              <a:gd name="connsiteY3" fmla="*/ 350352 h 2112579"/>
              <a:gd name="connsiteX4" fmla="*/ 8708611 w 8713287"/>
              <a:gd name="connsiteY4" fmla="*/ 1730696 h 2112579"/>
              <a:gd name="connsiteX5" fmla="*/ 8563211 w 8713287"/>
              <a:gd name="connsiteY5" fmla="*/ 2112579 h 2112579"/>
              <a:gd name="connsiteX6" fmla="*/ 198742 w 8713287"/>
              <a:gd name="connsiteY6" fmla="*/ 2070539 h 2112579"/>
              <a:gd name="connsiteX7" fmla="*/ 6045 w 8713287"/>
              <a:gd name="connsiteY7" fmla="*/ 1730696 h 2112579"/>
              <a:gd name="connsiteX8" fmla="*/ 6045 w 8713287"/>
              <a:gd name="connsiteY8" fmla="*/ 350352 h 211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3287" h="2112579">
                <a:moveTo>
                  <a:pt x="6045" y="350352"/>
                </a:moveTo>
                <a:cubicBezTo>
                  <a:pt x="6045" y="159760"/>
                  <a:pt x="-44402" y="0"/>
                  <a:pt x="146190" y="0"/>
                </a:cubicBezTo>
                <a:lnTo>
                  <a:pt x="8510659" y="5255"/>
                </a:lnTo>
                <a:cubicBezTo>
                  <a:pt x="8701251" y="5255"/>
                  <a:pt x="8708611" y="159760"/>
                  <a:pt x="8708611" y="350352"/>
                </a:cubicBezTo>
                <a:lnTo>
                  <a:pt x="8708611" y="1730696"/>
                </a:lnTo>
                <a:cubicBezTo>
                  <a:pt x="8708611" y="1921288"/>
                  <a:pt x="8753803" y="2112579"/>
                  <a:pt x="8563211" y="2112579"/>
                </a:cubicBezTo>
                <a:lnTo>
                  <a:pt x="198742" y="2070539"/>
                </a:lnTo>
                <a:cubicBezTo>
                  <a:pt x="8150" y="2070539"/>
                  <a:pt x="6045" y="1921288"/>
                  <a:pt x="6045" y="1730696"/>
                </a:cubicBezTo>
                <a:lnTo>
                  <a:pt x="6045" y="350352"/>
                </a:lnTo>
                <a:close/>
              </a:path>
            </a:pathLst>
          </a:cu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Date</a:t>
            </a: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78FC13BD-2A4C-6647-A47E-077BB1B1D4D6}"/>
              </a:ext>
            </a:extLst>
          </p:cNvPr>
          <p:cNvSpPr/>
          <p:nvPr/>
        </p:nvSpPr>
        <p:spPr>
          <a:xfrm>
            <a:off x="6348250" y="2673945"/>
            <a:ext cx="3347544" cy="315312"/>
          </a:xfrm>
          <a:custGeom>
            <a:avLst/>
            <a:gdLst>
              <a:gd name="connsiteX0" fmla="*/ 0 w 8702566"/>
              <a:gd name="connsiteY0" fmla="*/ 345097 h 2070538"/>
              <a:gd name="connsiteX1" fmla="*/ 345097 w 8702566"/>
              <a:gd name="connsiteY1" fmla="*/ 0 h 2070538"/>
              <a:gd name="connsiteX2" fmla="*/ 8357469 w 8702566"/>
              <a:gd name="connsiteY2" fmla="*/ 0 h 2070538"/>
              <a:gd name="connsiteX3" fmla="*/ 8702566 w 8702566"/>
              <a:gd name="connsiteY3" fmla="*/ 345097 h 2070538"/>
              <a:gd name="connsiteX4" fmla="*/ 8702566 w 8702566"/>
              <a:gd name="connsiteY4" fmla="*/ 1725441 h 2070538"/>
              <a:gd name="connsiteX5" fmla="*/ 8357469 w 8702566"/>
              <a:gd name="connsiteY5" fmla="*/ 2070538 h 2070538"/>
              <a:gd name="connsiteX6" fmla="*/ 345097 w 8702566"/>
              <a:gd name="connsiteY6" fmla="*/ 2070538 h 2070538"/>
              <a:gd name="connsiteX7" fmla="*/ 0 w 8702566"/>
              <a:gd name="connsiteY7" fmla="*/ 1725441 h 2070538"/>
              <a:gd name="connsiteX8" fmla="*/ 0 w 8702566"/>
              <a:gd name="connsiteY8" fmla="*/ 345097 h 2070538"/>
              <a:gd name="connsiteX0" fmla="*/ 6044 w 8708610"/>
              <a:gd name="connsiteY0" fmla="*/ 350352 h 2075793"/>
              <a:gd name="connsiteX1" fmla="*/ 146189 w 8708610"/>
              <a:gd name="connsiteY1" fmla="*/ 0 h 2075793"/>
              <a:gd name="connsiteX2" fmla="*/ 8363513 w 8708610"/>
              <a:gd name="connsiteY2" fmla="*/ 5255 h 2075793"/>
              <a:gd name="connsiteX3" fmla="*/ 8708610 w 8708610"/>
              <a:gd name="connsiteY3" fmla="*/ 350352 h 2075793"/>
              <a:gd name="connsiteX4" fmla="*/ 8708610 w 8708610"/>
              <a:gd name="connsiteY4" fmla="*/ 1730696 h 2075793"/>
              <a:gd name="connsiteX5" fmla="*/ 8363513 w 8708610"/>
              <a:gd name="connsiteY5" fmla="*/ 2075793 h 2075793"/>
              <a:gd name="connsiteX6" fmla="*/ 351141 w 8708610"/>
              <a:gd name="connsiteY6" fmla="*/ 2075793 h 2075793"/>
              <a:gd name="connsiteX7" fmla="*/ 6044 w 8708610"/>
              <a:gd name="connsiteY7" fmla="*/ 1730696 h 2075793"/>
              <a:gd name="connsiteX8" fmla="*/ 6044 w 8708610"/>
              <a:gd name="connsiteY8" fmla="*/ 350352 h 2075793"/>
              <a:gd name="connsiteX0" fmla="*/ 30618 w 8733184"/>
              <a:gd name="connsiteY0" fmla="*/ 350352 h 2081049"/>
              <a:gd name="connsiteX1" fmla="*/ 170763 w 8733184"/>
              <a:gd name="connsiteY1" fmla="*/ 0 h 2081049"/>
              <a:gd name="connsiteX2" fmla="*/ 8388087 w 8733184"/>
              <a:gd name="connsiteY2" fmla="*/ 5255 h 2081049"/>
              <a:gd name="connsiteX3" fmla="*/ 8733184 w 8733184"/>
              <a:gd name="connsiteY3" fmla="*/ 350352 h 2081049"/>
              <a:gd name="connsiteX4" fmla="*/ 8733184 w 8733184"/>
              <a:gd name="connsiteY4" fmla="*/ 1730696 h 2081049"/>
              <a:gd name="connsiteX5" fmla="*/ 8388087 w 8733184"/>
              <a:gd name="connsiteY5" fmla="*/ 2075793 h 2081049"/>
              <a:gd name="connsiteX6" fmla="*/ 112956 w 8733184"/>
              <a:gd name="connsiteY6" fmla="*/ 2081049 h 2081049"/>
              <a:gd name="connsiteX7" fmla="*/ 30618 w 8733184"/>
              <a:gd name="connsiteY7" fmla="*/ 1730696 h 2081049"/>
              <a:gd name="connsiteX8" fmla="*/ 30618 w 8733184"/>
              <a:gd name="connsiteY8" fmla="*/ 350352 h 2081049"/>
              <a:gd name="connsiteX0" fmla="*/ 6045 w 8708611"/>
              <a:gd name="connsiteY0" fmla="*/ 350352 h 2075793"/>
              <a:gd name="connsiteX1" fmla="*/ 146190 w 8708611"/>
              <a:gd name="connsiteY1" fmla="*/ 0 h 2075793"/>
              <a:gd name="connsiteX2" fmla="*/ 8363514 w 8708611"/>
              <a:gd name="connsiteY2" fmla="*/ 5255 h 2075793"/>
              <a:gd name="connsiteX3" fmla="*/ 8708611 w 8708611"/>
              <a:gd name="connsiteY3" fmla="*/ 350352 h 2075793"/>
              <a:gd name="connsiteX4" fmla="*/ 8708611 w 8708611"/>
              <a:gd name="connsiteY4" fmla="*/ 1730696 h 2075793"/>
              <a:gd name="connsiteX5" fmla="*/ 8363514 w 8708611"/>
              <a:gd name="connsiteY5" fmla="*/ 2075793 h 2075793"/>
              <a:gd name="connsiteX6" fmla="*/ 198742 w 8708611"/>
              <a:gd name="connsiteY6" fmla="*/ 2070539 h 2075793"/>
              <a:gd name="connsiteX7" fmla="*/ 6045 w 8708611"/>
              <a:gd name="connsiteY7" fmla="*/ 1730696 h 2075793"/>
              <a:gd name="connsiteX8" fmla="*/ 6045 w 8708611"/>
              <a:gd name="connsiteY8" fmla="*/ 350352 h 2075793"/>
              <a:gd name="connsiteX0" fmla="*/ 6045 w 8713287"/>
              <a:gd name="connsiteY0" fmla="*/ 350352 h 2112579"/>
              <a:gd name="connsiteX1" fmla="*/ 146190 w 8713287"/>
              <a:gd name="connsiteY1" fmla="*/ 0 h 2112579"/>
              <a:gd name="connsiteX2" fmla="*/ 8363514 w 8713287"/>
              <a:gd name="connsiteY2" fmla="*/ 5255 h 2112579"/>
              <a:gd name="connsiteX3" fmla="*/ 8708611 w 8713287"/>
              <a:gd name="connsiteY3" fmla="*/ 350352 h 2112579"/>
              <a:gd name="connsiteX4" fmla="*/ 8708611 w 8713287"/>
              <a:gd name="connsiteY4" fmla="*/ 1730696 h 2112579"/>
              <a:gd name="connsiteX5" fmla="*/ 8563211 w 8713287"/>
              <a:gd name="connsiteY5" fmla="*/ 2112579 h 2112579"/>
              <a:gd name="connsiteX6" fmla="*/ 198742 w 8713287"/>
              <a:gd name="connsiteY6" fmla="*/ 2070539 h 2112579"/>
              <a:gd name="connsiteX7" fmla="*/ 6045 w 8713287"/>
              <a:gd name="connsiteY7" fmla="*/ 1730696 h 2112579"/>
              <a:gd name="connsiteX8" fmla="*/ 6045 w 8713287"/>
              <a:gd name="connsiteY8" fmla="*/ 350352 h 2112579"/>
              <a:gd name="connsiteX0" fmla="*/ 6045 w 8713287"/>
              <a:gd name="connsiteY0" fmla="*/ 350352 h 2112579"/>
              <a:gd name="connsiteX1" fmla="*/ 146190 w 8713287"/>
              <a:gd name="connsiteY1" fmla="*/ 0 h 2112579"/>
              <a:gd name="connsiteX2" fmla="*/ 8510659 w 8713287"/>
              <a:gd name="connsiteY2" fmla="*/ 5255 h 2112579"/>
              <a:gd name="connsiteX3" fmla="*/ 8708611 w 8713287"/>
              <a:gd name="connsiteY3" fmla="*/ 350352 h 2112579"/>
              <a:gd name="connsiteX4" fmla="*/ 8708611 w 8713287"/>
              <a:gd name="connsiteY4" fmla="*/ 1730696 h 2112579"/>
              <a:gd name="connsiteX5" fmla="*/ 8563211 w 8713287"/>
              <a:gd name="connsiteY5" fmla="*/ 2112579 h 2112579"/>
              <a:gd name="connsiteX6" fmla="*/ 198742 w 8713287"/>
              <a:gd name="connsiteY6" fmla="*/ 2070539 h 2112579"/>
              <a:gd name="connsiteX7" fmla="*/ 6045 w 8713287"/>
              <a:gd name="connsiteY7" fmla="*/ 1730696 h 2112579"/>
              <a:gd name="connsiteX8" fmla="*/ 6045 w 8713287"/>
              <a:gd name="connsiteY8" fmla="*/ 350352 h 211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3287" h="2112579">
                <a:moveTo>
                  <a:pt x="6045" y="350352"/>
                </a:moveTo>
                <a:cubicBezTo>
                  <a:pt x="6045" y="159760"/>
                  <a:pt x="-44402" y="0"/>
                  <a:pt x="146190" y="0"/>
                </a:cubicBezTo>
                <a:lnTo>
                  <a:pt x="8510659" y="5255"/>
                </a:lnTo>
                <a:cubicBezTo>
                  <a:pt x="8701251" y="5255"/>
                  <a:pt x="8708611" y="159760"/>
                  <a:pt x="8708611" y="350352"/>
                </a:cubicBezTo>
                <a:lnTo>
                  <a:pt x="8708611" y="1730696"/>
                </a:lnTo>
                <a:cubicBezTo>
                  <a:pt x="8708611" y="1921288"/>
                  <a:pt x="8753803" y="2112579"/>
                  <a:pt x="8563211" y="2112579"/>
                </a:cubicBezTo>
                <a:lnTo>
                  <a:pt x="198742" y="2070539"/>
                </a:lnTo>
                <a:cubicBezTo>
                  <a:pt x="8150" y="2070539"/>
                  <a:pt x="6045" y="1921288"/>
                  <a:pt x="6045" y="1730696"/>
                </a:cubicBezTo>
                <a:lnTo>
                  <a:pt x="6045" y="350352"/>
                </a:lnTo>
                <a:close/>
              </a:path>
            </a:pathLst>
          </a:cu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05/20/2024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63A08-B79F-D855-DEBA-A4ECCF0EBD76}"/>
              </a:ext>
            </a:extLst>
          </p:cNvPr>
          <p:cNvSpPr txBox="1"/>
          <p:nvPr/>
        </p:nvSpPr>
        <p:spPr>
          <a:xfrm>
            <a:off x="5964621" y="2631546"/>
            <a:ext cx="26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069AB-F701-C949-637D-4223876238B0}"/>
              </a:ext>
            </a:extLst>
          </p:cNvPr>
          <p:cNvSpPr txBox="1"/>
          <p:nvPr/>
        </p:nvSpPr>
        <p:spPr>
          <a:xfrm>
            <a:off x="2496208" y="2313229"/>
            <a:ext cx="288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Date Range</a:t>
            </a:r>
          </a:p>
        </p:txBody>
      </p:sp>
      <p:sp>
        <p:nvSpPr>
          <p:cNvPr id="11" name="Rectangle: Rounded Corners 5">
            <a:extLst>
              <a:ext uri="{FF2B5EF4-FFF2-40B4-BE49-F238E27FC236}">
                <a16:creationId xmlns:a16="http://schemas.microsoft.com/office/drawing/2014/main" id="{B88E5351-4F1C-5D6B-0505-07CF597F3DAB}"/>
              </a:ext>
            </a:extLst>
          </p:cNvPr>
          <p:cNvSpPr/>
          <p:nvPr/>
        </p:nvSpPr>
        <p:spPr>
          <a:xfrm>
            <a:off x="2511976" y="3367626"/>
            <a:ext cx="3347544" cy="315312"/>
          </a:xfrm>
          <a:custGeom>
            <a:avLst/>
            <a:gdLst>
              <a:gd name="connsiteX0" fmla="*/ 0 w 8702566"/>
              <a:gd name="connsiteY0" fmla="*/ 345097 h 2070538"/>
              <a:gd name="connsiteX1" fmla="*/ 345097 w 8702566"/>
              <a:gd name="connsiteY1" fmla="*/ 0 h 2070538"/>
              <a:gd name="connsiteX2" fmla="*/ 8357469 w 8702566"/>
              <a:gd name="connsiteY2" fmla="*/ 0 h 2070538"/>
              <a:gd name="connsiteX3" fmla="*/ 8702566 w 8702566"/>
              <a:gd name="connsiteY3" fmla="*/ 345097 h 2070538"/>
              <a:gd name="connsiteX4" fmla="*/ 8702566 w 8702566"/>
              <a:gd name="connsiteY4" fmla="*/ 1725441 h 2070538"/>
              <a:gd name="connsiteX5" fmla="*/ 8357469 w 8702566"/>
              <a:gd name="connsiteY5" fmla="*/ 2070538 h 2070538"/>
              <a:gd name="connsiteX6" fmla="*/ 345097 w 8702566"/>
              <a:gd name="connsiteY6" fmla="*/ 2070538 h 2070538"/>
              <a:gd name="connsiteX7" fmla="*/ 0 w 8702566"/>
              <a:gd name="connsiteY7" fmla="*/ 1725441 h 2070538"/>
              <a:gd name="connsiteX8" fmla="*/ 0 w 8702566"/>
              <a:gd name="connsiteY8" fmla="*/ 345097 h 2070538"/>
              <a:gd name="connsiteX0" fmla="*/ 6044 w 8708610"/>
              <a:gd name="connsiteY0" fmla="*/ 350352 h 2075793"/>
              <a:gd name="connsiteX1" fmla="*/ 146189 w 8708610"/>
              <a:gd name="connsiteY1" fmla="*/ 0 h 2075793"/>
              <a:gd name="connsiteX2" fmla="*/ 8363513 w 8708610"/>
              <a:gd name="connsiteY2" fmla="*/ 5255 h 2075793"/>
              <a:gd name="connsiteX3" fmla="*/ 8708610 w 8708610"/>
              <a:gd name="connsiteY3" fmla="*/ 350352 h 2075793"/>
              <a:gd name="connsiteX4" fmla="*/ 8708610 w 8708610"/>
              <a:gd name="connsiteY4" fmla="*/ 1730696 h 2075793"/>
              <a:gd name="connsiteX5" fmla="*/ 8363513 w 8708610"/>
              <a:gd name="connsiteY5" fmla="*/ 2075793 h 2075793"/>
              <a:gd name="connsiteX6" fmla="*/ 351141 w 8708610"/>
              <a:gd name="connsiteY6" fmla="*/ 2075793 h 2075793"/>
              <a:gd name="connsiteX7" fmla="*/ 6044 w 8708610"/>
              <a:gd name="connsiteY7" fmla="*/ 1730696 h 2075793"/>
              <a:gd name="connsiteX8" fmla="*/ 6044 w 8708610"/>
              <a:gd name="connsiteY8" fmla="*/ 350352 h 2075793"/>
              <a:gd name="connsiteX0" fmla="*/ 30618 w 8733184"/>
              <a:gd name="connsiteY0" fmla="*/ 350352 h 2081049"/>
              <a:gd name="connsiteX1" fmla="*/ 170763 w 8733184"/>
              <a:gd name="connsiteY1" fmla="*/ 0 h 2081049"/>
              <a:gd name="connsiteX2" fmla="*/ 8388087 w 8733184"/>
              <a:gd name="connsiteY2" fmla="*/ 5255 h 2081049"/>
              <a:gd name="connsiteX3" fmla="*/ 8733184 w 8733184"/>
              <a:gd name="connsiteY3" fmla="*/ 350352 h 2081049"/>
              <a:gd name="connsiteX4" fmla="*/ 8733184 w 8733184"/>
              <a:gd name="connsiteY4" fmla="*/ 1730696 h 2081049"/>
              <a:gd name="connsiteX5" fmla="*/ 8388087 w 8733184"/>
              <a:gd name="connsiteY5" fmla="*/ 2075793 h 2081049"/>
              <a:gd name="connsiteX6" fmla="*/ 112956 w 8733184"/>
              <a:gd name="connsiteY6" fmla="*/ 2081049 h 2081049"/>
              <a:gd name="connsiteX7" fmla="*/ 30618 w 8733184"/>
              <a:gd name="connsiteY7" fmla="*/ 1730696 h 2081049"/>
              <a:gd name="connsiteX8" fmla="*/ 30618 w 8733184"/>
              <a:gd name="connsiteY8" fmla="*/ 350352 h 2081049"/>
              <a:gd name="connsiteX0" fmla="*/ 6045 w 8708611"/>
              <a:gd name="connsiteY0" fmla="*/ 350352 h 2075793"/>
              <a:gd name="connsiteX1" fmla="*/ 146190 w 8708611"/>
              <a:gd name="connsiteY1" fmla="*/ 0 h 2075793"/>
              <a:gd name="connsiteX2" fmla="*/ 8363514 w 8708611"/>
              <a:gd name="connsiteY2" fmla="*/ 5255 h 2075793"/>
              <a:gd name="connsiteX3" fmla="*/ 8708611 w 8708611"/>
              <a:gd name="connsiteY3" fmla="*/ 350352 h 2075793"/>
              <a:gd name="connsiteX4" fmla="*/ 8708611 w 8708611"/>
              <a:gd name="connsiteY4" fmla="*/ 1730696 h 2075793"/>
              <a:gd name="connsiteX5" fmla="*/ 8363514 w 8708611"/>
              <a:gd name="connsiteY5" fmla="*/ 2075793 h 2075793"/>
              <a:gd name="connsiteX6" fmla="*/ 198742 w 8708611"/>
              <a:gd name="connsiteY6" fmla="*/ 2070539 h 2075793"/>
              <a:gd name="connsiteX7" fmla="*/ 6045 w 8708611"/>
              <a:gd name="connsiteY7" fmla="*/ 1730696 h 2075793"/>
              <a:gd name="connsiteX8" fmla="*/ 6045 w 8708611"/>
              <a:gd name="connsiteY8" fmla="*/ 350352 h 2075793"/>
              <a:gd name="connsiteX0" fmla="*/ 6045 w 8713287"/>
              <a:gd name="connsiteY0" fmla="*/ 350352 h 2112579"/>
              <a:gd name="connsiteX1" fmla="*/ 146190 w 8713287"/>
              <a:gd name="connsiteY1" fmla="*/ 0 h 2112579"/>
              <a:gd name="connsiteX2" fmla="*/ 8363514 w 8713287"/>
              <a:gd name="connsiteY2" fmla="*/ 5255 h 2112579"/>
              <a:gd name="connsiteX3" fmla="*/ 8708611 w 8713287"/>
              <a:gd name="connsiteY3" fmla="*/ 350352 h 2112579"/>
              <a:gd name="connsiteX4" fmla="*/ 8708611 w 8713287"/>
              <a:gd name="connsiteY4" fmla="*/ 1730696 h 2112579"/>
              <a:gd name="connsiteX5" fmla="*/ 8563211 w 8713287"/>
              <a:gd name="connsiteY5" fmla="*/ 2112579 h 2112579"/>
              <a:gd name="connsiteX6" fmla="*/ 198742 w 8713287"/>
              <a:gd name="connsiteY6" fmla="*/ 2070539 h 2112579"/>
              <a:gd name="connsiteX7" fmla="*/ 6045 w 8713287"/>
              <a:gd name="connsiteY7" fmla="*/ 1730696 h 2112579"/>
              <a:gd name="connsiteX8" fmla="*/ 6045 w 8713287"/>
              <a:gd name="connsiteY8" fmla="*/ 350352 h 2112579"/>
              <a:gd name="connsiteX0" fmla="*/ 6045 w 8713287"/>
              <a:gd name="connsiteY0" fmla="*/ 350352 h 2112579"/>
              <a:gd name="connsiteX1" fmla="*/ 146190 w 8713287"/>
              <a:gd name="connsiteY1" fmla="*/ 0 h 2112579"/>
              <a:gd name="connsiteX2" fmla="*/ 8510659 w 8713287"/>
              <a:gd name="connsiteY2" fmla="*/ 5255 h 2112579"/>
              <a:gd name="connsiteX3" fmla="*/ 8708611 w 8713287"/>
              <a:gd name="connsiteY3" fmla="*/ 350352 h 2112579"/>
              <a:gd name="connsiteX4" fmla="*/ 8708611 w 8713287"/>
              <a:gd name="connsiteY4" fmla="*/ 1730696 h 2112579"/>
              <a:gd name="connsiteX5" fmla="*/ 8563211 w 8713287"/>
              <a:gd name="connsiteY5" fmla="*/ 2112579 h 2112579"/>
              <a:gd name="connsiteX6" fmla="*/ 198742 w 8713287"/>
              <a:gd name="connsiteY6" fmla="*/ 2070539 h 2112579"/>
              <a:gd name="connsiteX7" fmla="*/ 6045 w 8713287"/>
              <a:gd name="connsiteY7" fmla="*/ 1730696 h 2112579"/>
              <a:gd name="connsiteX8" fmla="*/ 6045 w 8713287"/>
              <a:gd name="connsiteY8" fmla="*/ 350352 h 211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3287" h="2112579">
                <a:moveTo>
                  <a:pt x="6045" y="350352"/>
                </a:moveTo>
                <a:cubicBezTo>
                  <a:pt x="6045" y="159760"/>
                  <a:pt x="-44402" y="0"/>
                  <a:pt x="146190" y="0"/>
                </a:cubicBezTo>
                <a:lnTo>
                  <a:pt x="8510659" y="5255"/>
                </a:lnTo>
                <a:cubicBezTo>
                  <a:pt x="8701251" y="5255"/>
                  <a:pt x="8708611" y="159760"/>
                  <a:pt x="8708611" y="350352"/>
                </a:cubicBezTo>
                <a:lnTo>
                  <a:pt x="8708611" y="1730696"/>
                </a:lnTo>
                <a:cubicBezTo>
                  <a:pt x="8708611" y="1921288"/>
                  <a:pt x="8753803" y="2112579"/>
                  <a:pt x="8563211" y="2112579"/>
                </a:cubicBezTo>
                <a:lnTo>
                  <a:pt x="198742" y="2070539"/>
                </a:lnTo>
                <a:cubicBezTo>
                  <a:pt x="8150" y="2070539"/>
                  <a:pt x="6045" y="1921288"/>
                  <a:pt x="6045" y="1730696"/>
                </a:cubicBezTo>
                <a:lnTo>
                  <a:pt x="6045" y="350352"/>
                </a:lnTo>
                <a:close/>
              </a:path>
            </a:pathLst>
          </a:cu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2" name="Rectangle: Rounded Corners 5">
            <a:extLst>
              <a:ext uri="{FF2B5EF4-FFF2-40B4-BE49-F238E27FC236}">
                <a16:creationId xmlns:a16="http://schemas.microsoft.com/office/drawing/2014/main" id="{4CB84A13-B566-FDFD-3796-EAEFBE275607}"/>
              </a:ext>
            </a:extLst>
          </p:cNvPr>
          <p:cNvSpPr/>
          <p:nvPr/>
        </p:nvSpPr>
        <p:spPr>
          <a:xfrm>
            <a:off x="6364018" y="3362372"/>
            <a:ext cx="3347544" cy="315312"/>
          </a:xfrm>
          <a:custGeom>
            <a:avLst/>
            <a:gdLst>
              <a:gd name="connsiteX0" fmla="*/ 0 w 8702566"/>
              <a:gd name="connsiteY0" fmla="*/ 345097 h 2070538"/>
              <a:gd name="connsiteX1" fmla="*/ 345097 w 8702566"/>
              <a:gd name="connsiteY1" fmla="*/ 0 h 2070538"/>
              <a:gd name="connsiteX2" fmla="*/ 8357469 w 8702566"/>
              <a:gd name="connsiteY2" fmla="*/ 0 h 2070538"/>
              <a:gd name="connsiteX3" fmla="*/ 8702566 w 8702566"/>
              <a:gd name="connsiteY3" fmla="*/ 345097 h 2070538"/>
              <a:gd name="connsiteX4" fmla="*/ 8702566 w 8702566"/>
              <a:gd name="connsiteY4" fmla="*/ 1725441 h 2070538"/>
              <a:gd name="connsiteX5" fmla="*/ 8357469 w 8702566"/>
              <a:gd name="connsiteY5" fmla="*/ 2070538 h 2070538"/>
              <a:gd name="connsiteX6" fmla="*/ 345097 w 8702566"/>
              <a:gd name="connsiteY6" fmla="*/ 2070538 h 2070538"/>
              <a:gd name="connsiteX7" fmla="*/ 0 w 8702566"/>
              <a:gd name="connsiteY7" fmla="*/ 1725441 h 2070538"/>
              <a:gd name="connsiteX8" fmla="*/ 0 w 8702566"/>
              <a:gd name="connsiteY8" fmla="*/ 345097 h 2070538"/>
              <a:gd name="connsiteX0" fmla="*/ 6044 w 8708610"/>
              <a:gd name="connsiteY0" fmla="*/ 350352 h 2075793"/>
              <a:gd name="connsiteX1" fmla="*/ 146189 w 8708610"/>
              <a:gd name="connsiteY1" fmla="*/ 0 h 2075793"/>
              <a:gd name="connsiteX2" fmla="*/ 8363513 w 8708610"/>
              <a:gd name="connsiteY2" fmla="*/ 5255 h 2075793"/>
              <a:gd name="connsiteX3" fmla="*/ 8708610 w 8708610"/>
              <a:gd name="connsiteY3" fmla="*/ 350352 h 2075793"/>
              <a:gd name="connsiteX4" fmla="*/ 8708610 w 8708610"/>
              <a:gd name="connsiteY4" fmla="*/ 1730696 h 2075793"/>
              <a:gd name="connsiteX5" fmla="*/ 8363513 w 8708610"/>
              <a:gd name="connsiteY5" fmla="*/ 2075793 h 2075793"/>
              <a:gd name="connsiteX6" fmla="*/ 351141 w 8708610"/>
              <a:gd name="connsiteY6" fmla="*/ 2075793 h 2075793"/>
              <a:gd name="connsiteX7" fmla="*/ 6044 w 8708610"/>
              <a:gd name="connsiteY7" fmla="*/ 1730696 h 2075793"/>
              <a:gd name="connsiteX8" fmla="*/ 6044 w 8708610"/>
              <a:gd name="connsiteY8" fmla="*/ 350352 h 2075793"/>
              <a:gd name="connsiteX0" fmla="*/ 30618 w 8733184"/>
              <a:gd name="connsiteY0" fmla="*/ 350352 h 2081049"/>
              <a:gd name="connsiteX1" fmla="*/ 170763 w 8733184"/>
              <a:gd name="connsiteY1" fmla="*/ 0 h 2081049"/>
              <a:gd name="connsiteX2" fmla="*/ 8388087 w 8733184"/>
              <a:gd name="connsiteY2" fmla="*/ 5255 h 2081049"/>
              <a:gd name="connsiteX3" fmla="*/ 8733184 w 8733184"/>
              <a:gd name="connsiteY3" fmla="*/ 350352 h 2081049"/>
              <a:gd name="connsiteX4" fmla="*/ 8733184 w 8733184"/>
              <a:gd name="connsiteY4" fmla="*/ 1730696 h 2081049"/>
              <a:gd name="connsiteX5" fmla="*/ 8388087 w 8733184"/>
              <a:gd name="connsiteY5" fmla="*/ 2075793 h 2081049"/>
              <a:gd name="connsiteX6" fmla="*/ 112956 w 8733184"/>
              <a:gd name="connsiteY6" fmla="*/ 2081049 h 2081049"/>
              <a:gd name="connsiteX7" fmla="*/ 30618 w 8733184"/>
              <a:gd name="connsiteY7" fmla="*/ 1730696 h 2081049"/>
              <a:gd name="connsiteX8" fmla="*/ 30618 w 8733184"/>
              <a:gd name="connsiteY8" fmla="*/ 350352 h 2081049"/>
              <a:gd name="connsiteX0" fmla="*/ 6045 w 8708611"/>
              <a:gd name="connsiteY0" fmla="*/ 350352 h 2075793"/>
              <a:gd name="connsiteX1" fmla="*/ 146190 w 8708611"/>
              <a:gd name="connsiteY1" fmla="*/ 0 h 2075793"/>
              <a:gd name="connsiteX2" fmla="*/ 8363514 w 8708611"/>
              <a:gd name="connsiteY2" fmla="*/ 5255 h 2075793"/>
              <a:gd name="connsiteX3" fmla="*/ 8708611 w 8708611"/>
              <a:gd name="connsiteY3" fmla="*/ 350352 h 2075793"/>
              <a:gd name="connsiteX4" fmla="*/ 8708611 w 8708611"/>
              <a:gd name="connsiteY4" fmla="*/ 1730696 h 2075793"/>
              <a:gd name="connsiteX5" fmla="*/ 8363514 w 8708611"/>
              <a:gd name="connsiteY5" fmla="*/ 2075793 h 2075793"/>
              <a:gd name="connsiteX6" fmla="*/ 198742 w 8708611"/>
              <a:gd name="connsiteY6" fmla="*/ 2070539 h 2075793"/>
              <a:gd name="connsiteX7" fmla="*/ 6045 w 8708611"/>
              <a:gd name="connsiteY7" fmla="*/ 1730696 h 2075793"/>
              <a:gd name="connsiteX8" fmla="*/ 6045 w 8708611"/>
              <a:gd name="connsiteY8" fmla="*/ 350352 h 2075793"/>
              <a:gd name="connsiteX0" fmla="*/ 6045 w 8713287"/>
              <a:gd name="connsiteY0" fmla="*/ 350352 h 2112579"/>
              <a:gd name="connsiteX1" fmla="*/ 146190 w 8713287"/>
              <a:gd name="connsiteY1" fmla="*/ 0 h 2112579"/>
              <a:gd name="connsiteX2" fmla="*/ 8363514 w 8713287"/>
              <a:gd name="connsiteY2" fmla="*/ 5255 h 2112579"/>
              <a:gd name="connsiteX3" fmla="*/ 8708611 w 8713287"/>
              <a:gd name="connsiteY3" fmla="*/ 350352 h 2112579"/>
              <a:gd name="connsiteX4" fmla="*/ 8708611 w 8713287"/>
              <a:gd name="connsiteY4" fmla="*/ 1730696 h 2112579"/>
              <a:gd name="connsiteX5" fmla="*/ 8563211 w 8713287"/>
              <a:gd name="connsiteY5" fmla="*/ 2112579 h 2112579"/>
              <a:gd name="connsiteX6" fmla="*/ 198742 w 8713287"/>
              <a:gd name="connsiteY6" fmla="*/ 2070539 h 2112579"/>
              <a:gd name="connsiteX7" fmla="*/ 6045 w 8713287"/>
              <a:gd name="connsiteY7" fmla="*/ 1730696 h 2112579"/>
              <a:gd name="connsiteX8" fmla="*/ 6045 w 8713287"/>
              <a:gd name="connsiteY8" fmla="*/ 350352 h 2112579"/>
              <a:gd name="connsiteX0" fmla="*/ 6045 w 8713287"/>
              <a:gd name="connsiteY0" fmla="*/ 350352 h 2112579"/>
              <a:gd name="connsiteX1" fmla="*/ 146190 w 8713287"/>
              <a:gd name="connsiteY1" fmla="*/ 0 h 2112579"/>
              <a:gd name="connsiteX2" fmla="*/ 8510659 w 8713287"/>
              <a:gd name="connsiteY2" fmla="*/ 5255 h 2112579"/>
              <a:gd name="connsiteX3" fmla="*/ 8708611 w 8713287"/>
              <a:gd name="connsiteY3" fmla="*/ 350352 h 2112579"/>
              <a:gd name="connsiteX4" fmla="*/ 8708611 w 8713287"/>
              <a:gd name="connsiteY4" fmla="*/ 1730696 h 2112579"/>
              <a:gd name="connsiteX5" fmla="*/ 8563211 w 8713287"/>
              <a:gd name="connsiteY5" fmla="*/ 2112579 h 2112579"/>
              <a:gd name="connsiteX6" fmla="*/ 198742 w 8713287"/>
              <a:gd name="connsiteY6" fmla="*/ 2070539 h 2112579"/>
              <a:gd name="connsiteX7" fmla="*/ 6045 w 8713287"/>
              <a:gd name="connsiteY7" fmla="*/ 1730696 h 2112579"/>
              <a:gd name="connsiteX8" fmla="*/ 6045 w 8713287"/>
              <a:gd name="connsiteY8" fmla="*/ 350352 h 211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3287" h="2112579">
                <a:moveTo>
                  <a:pt x="6045" y="350352"/>
                </a:moveTo>
                <a:cubicBezTo>
                  <a:pt x="6045" y="159760"/>
                  <a:pt x="-44402" y="0"/>
                  <a:pt x="146190" y="0"/>
                </a:cubicBezTo>
                <a:lnTo>
                  <a:pt x="8510659" y="5255"/>
                </a:lnTo>
                <a:cubicBezTo>
                  <a:pt x="8701251" y="5255"/>
                  <a:pt x="8708611" y="159760"/>
                  <a:pt x="8708611" y="350352"/>
                </a:cubicBezTo>
                <a:lnTo>
                  <a:pt x="8708611" y="1730696"/>
                </a:lnTo>
                <a:cubicBezTo>
                  <a:pt x="8708611" y="1921288"/>
                  <a:pt x="8753803" y="2112579"/>
                  <a:pt x="8563211" y="2112579"/>
                </a:cubicBezTo>
                <a:lnTo>
                  <a:pt x="198742" y="2070539"/>
                </a:lnTo>
                <a:cubicBezTo>
                  <a:pt x="8150" y="2070539"/>
                  <a:pt x="6045" y="1921288"/>
                  <a:pt x="6045" y="1730696"/>
                </a:cubicBezTo>
                <a:lnTo>
                  <a:pt x="6045" y="350352"/>
                </a:lnTo>
                <a:close/>
              </a:path>
            </a:pathLst>
          </a:cu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Sales Order (SO)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AD67E-5D09-73D4-37EE-44F74A6534FE}"/>
              </a:ext>
            </a:extLst>
          </p:cNvPr>
          <p:cNvSpPr txBox="1"/>
          <p:nvPr/>
        </p:nvSpPr>
        <p:spPr>
          <a:xfrm>
            <a:off x="2511976" y="3010440"/>
            <a:ext cx="288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 of 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F8631-86DF-B79F-F3AA-A2B81146AF52}"/>
              </a:ext>
            </a:extLst>
          </p:cNvPr>
          <p:cNvSpPr txBox="1"/>
          <p:nvPr/>
        </p:nvSpPr>
        <p:spPr>
          <a:xfrm>
            <a:off x="6364018" y="3010440"/>
            <a:ext cx="288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SalesOrder Type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910D25-B6BE-C292-5C16-42B23FE446FB}"/>
              </a:ext>
            </a:extLst>
          </p:cNvPr>
          <p:cNvGrpSpPr/>
          <p:nvPr/>
        </p:nvGrpSpPr>
        <p:grpSpPr>
          <a:xfrm>
            <a:off x="9446184" y="3486536"/>
            <a:ext cx="180526" cy="64887"/>
            <a:chOff x="5321988" y="4684611"/>
            <a:chExt cx="261257" cy="11938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2BF1FA-38AA-05BE-773E-0F2AC2D9E39F}"/>
                </a:ext>
              </a:extLst>
            </p:cNvPr>
            <p:cNvCxnSpPr>
              <a:cxnSpLocks/>
            </p:cNvCxnSpPr>
            <p:nvPr/>
          </p:nvCxnSpPr>
          <p:spPr>
            <a:xfrm>
              <a:off x="5321988" y="4684611"/>
              <a:ext cx="138141" cy="115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9FE36D-38E1-FE43-C63D-FAA83F4B5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9373" y="4684611"/>
              <a:ext cx="123872" cy="1193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: Rounded Corners 5">
            <a:extLst>
              <a:ext uri="{FF2B5EF4-FFF2-40B4-BE49-F238E27FC236}">
                <a16:creationId xmlns:a16="http://schemas.microsoft.com/office/drawing/2014/main" id="{2C5A69BD-63C8-BA1A-4EB3-C721C10184B5}"/>
              </a:ext>
            </a:extLst>
          </p:cNvPr>
          <p:cNvSpPr/>
          <p:nvPr/>
        </p:nvSpPr>
        <p:spPr>
          <a:xfrm>
            <a:off x="2496208" y="3956224"/>
            <a:ext cx="1743852" cy="315312"/>
          </a:xfrm>
          <a:custGeom>
            <a:avLst/>
            <a:gdLst>
              <a:gd name="connsiteX0" fmla="*/ 0 w 8702566"/>
              <a:gd name="connsiteY0" fmla="*/ 345097 h 2070538"/>
              <a:gd name="connsiteX1" fmla="*/ 345097 w 8702566"/>
              <a:gd name="connsiteY1" fmla="*/ 0 h 2070538"/>
              <a:gd name="connsiteX2" fmla="*/ 8357469 w 8702566"/>
              <a:gd name="connsiteY2" fmla="*/ 0 h 2070538"/>
              <a:gd name="connsiteX3" fmla="*/ 8702566 w 8702566"/>
              <a:gd name="connsiteY3" fmla="*/ 345097 h 2070538"/>
              <a:gd name="connsiteX4" fmla="*/ 8702566 w 8702566"/>
              <a:gd name="connsiteY4" fmla="*/ 1725441 h 2070538"/>
              <a:gd name="connsiteX5" fmla="*/ 8357469 w 8702566"/>
              <a:gd name="connsiteY5" fmla="*/ 2070538 h 2070538"/>
              <a:gd name="connsiteX6" fmla="*/ 345097 w 8702566"/>
              <a:gd name="connsiteY6" fmla="*/ 2070538 h 2070538"/>
              <a:gd name="connsiteX7" fmla="*/ 0 w 8702566"/>
              <a:gd name="connsiteY7" fmla="*/ 1725441 h 2070538"/>
              <a:gd name="connsiteX8" fmla="*/ 0 w 8702566"/>
              <a:gd name="connsiteY8" fmla="*/ 345097 h 2070538"/>
              <a:gd name="connsiteX0" fmla="*/ 6044 w 8708610"/>
              <a:gd name="connsiteY0" fmla="*/ 350352 h 2075793"/>
              <a:gd name="connsiteX1" fmla="*/ 146189 w 8708610"/>
              <a:gd name="connsiteY1" fmla="*/ 0 h 2075793"/>
              <a:gd name="connsiteX2" fmla="*/ 8363513 w 8708610"/>
              <a:gd name="connsiteY2" fmla="*/ 5255 h 2075793"/>
              <a:gd name="connsiteX3" fmla="*/ 8708610 w 8708610"/>
              <a:gd name="connsiteY3" fmla="*/ 350352 h 2075793"/>
              <a:gd name="connsiteX4" fmla="*/ 8708610 w 8708610"/>
              <a:gd name="connsiteY4" fmla="*/ 1730696 h 2075793"/>
              <a:gd name="connsiteX5" fmla="*/ 8363513 w 8708610"/>
              <a:gd name="connsiteY5" fmla="*/ 2075793 h 2075793"/>
              <a:gd name="connsiteX6" fmla="*/ 351141 w 8708610"/>
              <a:gd name="connsiteY6" fmla="*/ 2075793 h 2075793"/>
              <a:gd name="connsiteX7" fmla="*/ 6044 w 8708610"/>
              <a:gd name="connsiteY7" fmla="*/ 1730696 h 2075793"/>
              <a:gd name="connsiteX8" fmla="*/ 6044 w 8708610"/>
              <a:gd name="connsiteY8" fmla="*/ 350352 h 2075793"/>
              <a:gd name="connsiteX0" fmla="*/ 30618 w 8733184"/>
              <a:gd name="connsiteY0" fmla="*/ 350352 h 2081049"/>
              <a:gd name="connsiteX1" fmla="*/ 170763 w 8733184"/>
              <a:gd name="connsiteY1" fmla="*/ 0 h 2081049"/>
              <a:gd name="connsiteX2" fmla="*/ 8388087 w 8733184"/>
              <a:gd name="connsiteY2" fmla="*/ 5255 h 2081049"/>
              <a:gd name="connsiteX3" fmla="*/ 8733184 w 8733184"/>
              <a:gd name="connsiteY3" fmla="*/ 350352 h 2081049"/>
              <a:gd name="connsiteX4" fmla="*/ 8733184 w 8733184"/>
              <a:gd name="connsiteY4" fmla="*/ 1730696 h 2081049"/>
              <a:gd name="connsiteX5" fmla="*/ 8388087 w 8733184"/>
              <a:gd name="connsiteY5" fmla="*/ 2075793 h 2081049"/>
              <a:gd name="connsiteX6" fmla="*/ 112956 w 8733184"/>
              <a:gd name="connsiteY6" fmla="*/ 2081049 h 2081049"/>
              <a:gd name="connsiteX7" fmla="*/ 30618 w 8733184"/>
              <a:gd name="connsiteY7" fmla="*/ 1730696 h 2081049"/>
              <a:gd name="connsiteX8" fmla="*/ 30618 w 8733184"/>
              <a:gd name="connsiteY8" fmla="*/ 350352 h 2081049"/>
              <a:gd name="connsiteX0" fmla="*/ 6045 w 8708611"/>
              <a:gd name="connsiteY0" fmla="*/ 350352 h 2075793"/>
              <a:gd name="connsiteX1" fmla="*/ 146190 w 8708611"/>
              <a:gd name="connsiteY1" fmla="*/ 0 h 2075793"/>
              <a:gd name="connsiteX2" fmla="*/ 8363514 w 8708611"/>
              <a:gd name="connsiteY2" fmla="*/ 5255 h 2075793"/>
              <a:gd name="connsiteX3" fmla="*/ 8708611 w 8708611"/>
              <a:gd name="connsiteY3" fmla="*/ 350352 h 2075793"/>
              <a:gd name="connsiteX4" fmla="*/ 8708611 w 8708611"/>
              <a:gd name="connsiteY4" fmla="*/ 1730696 h 2075793"/>
              <a:gd name="connsiteX5" fmla="*/ 8363514 w 8708611"/>
              <a:gd name="connsiteY5" fmla="*/ 2075793 h 2075793"/>
              <a:gd name="connsiteX6" fmla="*/ 198742 w 8708611"/>
              <a:gd name="connsiteY6" fmla="*/ 2070539 h 2075793"/>
              <a:gd name="connsiteX7" fmla="*/ 6045 w 8708611"/>
              <a:gd name="connsiteY7" fmla="*/ 1730696 h 2075793"/>
              <a:gd name="connsiteX8" fmla="*/ 6045 w 8708611"/>
              <a:gd name="connsiteY8" fmla="*/ 350352 h 2075793"/>
              <a:gd name="connsiteX0" fmla="*/ 6045 w 8713287"/>
              <a:gd name="connsiteY0" fmla="*/ 350352 h 2112579"/>
              <a:gd name="connsiteX1" fmla="*/ 146190 w 8713287"/>
              <a:gd name="connsiteY1" fmla="*/ 0 h 2112579"/>
              <a:gd name="connsiteX2" fmla="*/ 8363514 w 8713287"/>
              <a:gd name="connsiteY2" fmla="*/ 5255 h 2112579"/>
              <a:gd name="connsiteX3" fmla="*/ 8708611 w 8713287"/>
              <a:gd name="connsiteY3" fmla="*/ 350352 h 2112579"/>
              <a:gd name="connsiteX4" fmla="*/ 8708611 w 8713287"/>
              <a:gd name="connsiteY4" fmla="*/ 1730696 h 2112579"/>
              <a:gd name="connsiteX5" fmla="*/ 8563211 w 8713287"/>
              <a:gd name="connsiteY5" fmla="*/ 2112579 h 2112579"/>
              <a:gd name="connsiteX6" fmla="*/ 198742 w 8713287"/>
              <a:gd name="connsiteY6" fmla="*/ 2070539 h 2112579"/>
              <a:gd name="connsiteX7" fmla="*/ 6045 w 8713287"/>
              <a:gd name="connsiteY7" fmla="*/ 1730696 h 2112579"/>
              <a:gd name="connsiteX8" fmla="*/ 6045 w 8713287"/>
              <a:gd name="connsiteY8" fmla="*/ 350352 h 2112579"/>
              <a:gd name="connsiteX0" fmla="*/ 6045 w 8713287"/>
              <a:gd name="connsiteY0" fmla="*/ 350352 h 2112579"/>
              <a:gd name="connsiteX1" fmla="*/ 146190 w 8713287"/>
              <a:gd name="connsiteY1" fmla="*/ 0 h 2112579"/>
              <a:gd name="connsiteX2" fmla="*/ 8510659 w 8713287"/>
              <a:gd name="connsiteY2" fmla="*/ 5255 h 2112579"/>
              <a:gd name="connsiteX3" fmla="*/ 8708611 w 8713287"/>
              <a:gd name="connsiteY3" fmla="*/ 350352 h 2112579"/>
              <a:gd name="connsiteX4" fmla="*/ 8708611 w 8713287"/>
              <a:gd name="connsiteY4" fmla="*/ 1730696 h 2112579"/>
              <a:gd name="connsiteX5" fmla="*/ 8563211 w 8713287"/>
              <a:gd name="connsiteY5" fmla="*/ 2112579 h 2112579"/>
              <a:gd name="connsiteX6" fmla="*/ 198742 w 8713287"/>
              <a:gd name="connsiteY6" fmla="*/ 2070539 h 2112579"/>
              <a:gd name="connsiteX7" fmla="*/ 6045 w 8713287"/>
              <a:gd name="connsiteY7" fmla="*/ 1730696 h 2112579"/>
              <a:gd name="connsiteX8" fmla="*/ 6045 w 8713287"/>
              <a:gd name="connsiteY8" fmla="*/ 350352 h 211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13287" h="2112579">
                <a:moveTo>
                  <a:pt x="6045" y="350352"/>
                </a:moveTo>
                <a:cubicBezTo>
                  <a:pt x="6045" y="159760"/>
                  <a:pt x="-44402" y="0"/>
                  <a:pt x="146190" y="0"/>
                </a:cubicBezTo>
                <a:lnTo>
                  <a:pt x="8510659" y="5255"/>
                </a:lnTo>
                <a:cubicBezTo>
                  <a:pt x="8701251" y="5255"/>
                  <a:pt x="8708611" y="159760"/>
                  <a:pt x="8708611" y="350352"/>
                </a:cubicBezTo>
                <a:lnTo>
                  <a:pt x="8708611" y="1730696"/>
                </a:lnTo>
                <a:cubicBezTo>
                  <a:pt x="8708611" y="1921288"/>
                  <a:pt x="8753803" y="2112579"/>
                  <a:pt x="8563211" y="2112579"/>
                </a:cubicBezTo>
                <a:lnTo>
                  <a:pt x="198742" y="2070539"/>
                </a:lnTo>
                <a:cubicBezTo>
                  <a:pt x="8150" y="2070539"/>
                  <a:pt x="6045" y="1921288"/>
                  <a:pt x="6045" y="1730696"/>
                </a:cubicBezTo>
                <a:lnTo>
                  <a:pt x="6045" y="350352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Retrieve</a:t>
            </a:r>
          </a:p>
        </p:txBody>
      </p:sp>
    </p:spTree>
    <p:extLst>
      <p:ext uri="{BB962C8B-B14F-4D97-AF65-F5344CB8AC3E}">
        <p14:creationId xmlns:p14="http://schemas.microsoft.com/office/powerpoint/2010/main" val="281440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Houglum</dc:creator>
  <cp:lastModifiedBy>Steven Houglum</cp:lastModifiedBy>
  <cp:revision>1</cp:revision>
  <dcterms:created xsi:type="dcterms:W3CDTF">2024-05-22T02:28:43Z</dcterms:created>
  <dcterms:modified xsi:type="dcterms:W3CDTF">2024-05-22T02:48:23Z</dcterms:modified>
</cp:coreProperties>
</file>