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97" r:id="rId4"/>
    <p:sldId id="284" r:id="rId5"/>
    <p:sldId id="273" r:id="rId6"/>
    <p:sldId id="274" r:id="rId7"/>
    <p:sldId id="275" r:id="rId8"/>
    <p:sldId id="289" r:id="rId9"/>
    <p:sldId id="290" r:id="rId10"/>
    <p:sldId id="291" r:id="rId11"/>
    <p:sldId id="292" r:id="rId12"/>
    <p:sldId id="293" r:id="rId13"/>
    <p:sldId id="294" r:id="rId14"/>
    <p:sldId id="262" r:id="rId15"/>
    <p:sldId id="286" r:id="rId16"/>
    <p:sldId id="287" r:id="rId17"/>
    <p:sldId id="288" r:id="rId18"/>
    <p:sldId id="271" r:id="rId19"/>
    <p:sldId id="269" r:id="rId20"/>
    <p:sldId id="270" r:id="rId21"/>
    <p:sldId id="295" r:id="rId22"/>
    <p:sldId id="296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57500" autoAdjust="0"/>
  </p:normalViewPr>
  <p:slideViewPr>
    <p:cSldViewPr>
      <p:cViewPr varScale="1">
        <p:scale>
          <a:sx n="63" d="100"/>
          <a:sy n="63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Up</a:t>
            </a:r>
            <a:r>
              <a:rPr lang="en-US" baseline="0" dirty="0" smtClean="0"/>
              <a:t> to 71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New offering from Microsoft</a:t>
            </a:r>
          </a:p>
          <a:p>
            <a:r>
              <a:rPr lang="en-US" b="1" dirty="0" smtClean="0"/>
              <a:t>Shared</a:t>
            </a:r>
            <a:r>
              <a:rPr lang="en-US" dirty="0" smtClean="0"/>
              <a:t>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</a:t>
            </a:r>
            <a:r>
              <a:rPr lang="en-US" baseline="0" dirty="0" smtClean="0"/>
              <a:t>4.0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still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– so you get to keep a lot of the framework.</a:t>
            </a:r>
          </a:p>
          <a:p>
            <a:r>
              <a:rPr lang="en-US" baseline="0" dirty="0" smtClean="0"/>
              <a:t> -Forms auth</a:t>
            </a:r>
          </a:p>
          <a:p>
            <a:r>
              <a:rPr lang="en-US" baseline="0" dirty="0" smtClean="0"/>
              <a:t> -Membership provider</a:t>
            </a:r>
          </a:p>
          <a:p>
            <a:r>
              <a:rPr lang="en-US" baseline="0" dirty="0" smtClean="0"/>
              <a:t> -Caching</a:t>
            </a:r>
          </a:p>
          <a:p>
            <a:r>
              <a:rPr lang="en-US" baseline="0" dirty="0" smtClean="0"/>
              <a:t> -Session</a:t>
            </a:r>
          </a:p>
          <a:p>
            <a:r>
              <a:rPr lang="en-US" baseline="0" dirty="0" smtClean="0"/>
              <a:t> -Health monitoring (trace,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Let’s talk about the design</a:t>
            </a:r>
            <a:r>
              <a:rPr lang="en-US" baseline="0" dirty="0" smtClean="0"/>
              <a:t> pattern.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Obligatory 3 circle diagram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Been around – for a while…before I was born.  </a:t>
            </a:r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Separation of </a:t>
            </a:r>
            <a:r>
              <a:rPr lang="en-US" baseline="0" dirty="0" smtClean="0"/>
              <a:t>concerns…allows you to leverage OOP.</a:t>
            </a:r>
          </a:p>
          <a:p>
            <a:r>
              <a:rPr lang="en-US" baseline="0" dirty="0" smtClean="0"/>
              <a:t>Controller should be tiny.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STEVE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228600" lvl="0" indent="-228600">
              <a:buNone/>
            </a:pPr>
            <a:r>
              <a:rPr lang="en-US" baseline="0" dirty="0" smtClean="0"/>
              <a:t>Separation of Concerns</a:t>
            </a:r>
          </a:p>
          <a:p>
            <a:pPr marL="228600" lvl="0" indent="-228600">
              <a:buNone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228600" lvl="0" indent="-228600">
              <a:buNone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228600" lvl="0" indent="-228600">
              <a:buNone/>
            </a:pPr>
            <a:r>
              <a:rPr lang="en-US" baseline="0" dirty="0" smtClean="0"/>
              <a:t>All </a:t>
            </a:r>
            <a:r>
              <a:rPr lang="en-US" baseline="0" dirty="0" smtClean="0"/>
              <a:t>Http </a:t>
            </a:r>
            <a:r>
              <a:rPr lang="en-US" baseline="0" dirty="0" smtClean="0"/>
              <a:t>classes now easily </a:t>
            </a:r>
            <a:r>
              <a:rPr lang="en-US" baseline="0" dirty="0" smtClean="0"/>
              <a:t>mocked</a:t>
            </a:r>
          </a:p>
          <a:p>
            <a:pPr marL="228600" lvl="0" indent="-228600">
              <a:buNone/>
            </a:pPr>
            <a:endParaRPr lang="en-US" baseline="0" dirty="0" smtClean="0"/>
          </a:p>
          <a:p>
            <a:pPr marL="228600" lvl="0" indent="-228600">
              <a:buNone/>
            </a:pPr>
            <a:r>
              <a:rPr lang="en-US" baseline="0" dirty="0" smtClean="0"/>
              <a:t>Could be done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, but </a:t>
            </a:r>
            <a:r>
              <a:rPr lang="en-US" baseline="0" dirty="0" err="1" smtClean="0"/>
              <a:t>HttpContext</a:t>
            </a:r>
            <a:r>
              <a:rPr lang="en-US" baseline="0" dirty="0" smtClean="0"/>
              <a:t> was tied directly to IIS.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- 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STEVE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Views – HTML/CSS/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given the emphasis they deserve.</a:t>
            </a:r>
          </a:p>
          <a:p>
            <a:pPr marL="228600" indent="-228600">
              <a:buNone/>
            </a:pPr>
            <a:r>
              <a:rPr lang="en-US" baseline="0" dirty="0" smtClean="0"/>
              <a:t>No more reaching around your elbow.</a:t>
            </a:r>
          </a:p>
          <a:p>
            <a:pPr marL="228600" indent="-228600">
              <a:buNone/>
            </a:pPr>
            <a:r>
              <a:rPr lang="en-US" baseline="0" dirty="0" smtClean="0"/>
              <a:t>The way you write markup in visual studio is how it will be rendered.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</a:t>
            </a:r>
            <a:r>
              <a:rPr lang="en-US" baseline="0" dirty="0" smtClean="0"/>
              <a:t>no longer </a:t>
            </a:r>
            <a:r>
              <a:rPr lang="en-US" baseline="0" dirty="0" smtClean="0"/>
              <a:t>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No business logic in the view…watch out if you have ifs or loops.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</a:t>
            </a:r>
            <a:r>
              <a:rPr lang="en-US" baseline="0" dirty="0" smtClean="0"/>
              <a:t>easier</a:t>
            </a: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</a:t>
            </a:r>
            <a:r>
              <a:rPr lang="en-US" baseline="0" dirty="0" smtClean="0"/>
              <a:t>code.  Think of them as templates.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STEVE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Webforms</a:t>
            </a:r>
            <a:r>
              <a:rPr lang="en-US" baseline="0" dirty="0" smtClean="0"/>
              <a:t> maps a path to a physical file on the hard drive.</a:t>
            </a:r>
          </a:p>
          <a:p>
            <a:r>
              <a:rPr lang="en-US" baseline="0" dirty="0" smtClean="0"/>
              <a:t>Routes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to a class and method in your code.</a:t>
            </a:r>
          </a:p>
          <a:p>
            <a:r>
              <a:rPr lang="en-US" baseline="0" dirty="0" smtClean="0"/>
              <a:t>Clean URLs</a:t>
            </a:r>
          </a:p>
          <a:p>
            <a:r>
              <a:rPr lang="en-US" baseline="0" dirty="0" smtClean="0"/>
              <a:t>No file extensions – implementation details</a:t>
            </a:r>
          </a:p>
          <a:p>
            <a:r>
              <a:rPr lang="en-US" baseline="0" dirty="0" smtClean="0"/>
              <a:t>REST – based around “Resources” – turn your web app into an API (Think Twitter)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r>
              <a:rPr lang="en-US" baseline="0" dirty="0" smtClean="0"/>
              <a:t>Map a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page to a route – the user will never know the difference.  Good for one offs where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model fits better.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Lower maintenance over time.</a:t>
            </a:r>
          </a:p>
          <a:p>
            <a:endParaRPr lang="en-US" dirty="0" smtClean="0"/>
          </a:p>
          <a:p>
            <a:r>
              <a:rPr lang="en-US" dirty="0" smtClean="0"/>
              <a:t>Views handle one specific need.</a:t>
            </a:r>
          </a:p>
          <a:p>
            <a:r>
              <a:rPr lang="en-US" dirty="0" smtClean="0"/>
              <a:t>Controller code much more concise</a:t>
            </a:r>
            <a:r>
              <a:rPr lang="en-US" baseline="0" dirty="0" smtClean="0"/>
              <a:t> than the event driven code behinds.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Fluent </a:t>
            </a:r>
            <a:r>
              <a:rPr lang="en-US" baseline="0" dirty="0" smtClean="0"/>
              <a:t>Html – similar to &lt;</a:t>
            </a:r>
            <a:r>
              <a:rPr lang="en-US" baseline="0" dirty="0" err="1" smtClean="0"/>
              <a:t>asp:Textbox</a:t>
            </a:r>
            <a:r>
              <a:rPr lang="en-US" baseline="0" dirty="0" smtClean="0"/>
              <a:t>, etc.  </a:t>
            </a:r>
            <a:endParaRPr lang="en-US" baseline="0" dirty="0" smtClean="0"/>
          </a:p>
          <a:p>
            <a:r>
              <a:rPr lang="en-US" baseline="0" dirty="0" smtClean="0"/>
              <a:t>Side-by-side with the MVC project since inception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Warning: Requires </a:t>
            </a:r>
            <a:r>
              <a:rPr lang="en-US" baseline="0" dirty="0" err="1" smtClean="0"/>
              <a:t>Microsoft.Web.Mvc</a:t>
            </a:r>
            <a:r>
              <a:rPr lang="en-US" baseline="0" dirty="0" smtClean="0"/>
              <a:t> in addition to the regular MVC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TIM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Fluent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nHibernate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SQLite3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Inversion of control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perfect “One model in, one model out” design…but close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Partial views if we get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r>
              <a:rPr lang="en-US" dirty="0" smtClean="0"/>
              <a:t>Married – 6</a:t>
            </a:r>
            <a:r>
              <a:rPr lang="en-US" baseline="0" dirty="0" smtClean="0"/>
              <a:t> years.</a:t>
            </a:r>
          </a:p>
          <a:p>
            <a:r>
              <a:rPr lang="en-US" baseline="0" dirty="0" smtClean="0"/>
              <a:t>Afton – 18 months, one on the way due in April.</a:t>
            </a:r>
          </a:p>
          <a:p>
            <a:r>
              <a:rPr lang="en-US" baseline="0" dirty="0" smtClean="0"/>
              <a:t>Live in Columbus</a:t>
            </a:r>
          </a:p>
          <a:p>
            <a:r>
              <a:rPr lang="en-US" dirty="0" smtClean="0"/>
              <a:t>Backpacking/hiking</a:t>
            </a:r>
            <a:r>
              <a:rPr lang="en-US" baseline="0" dirty="0" smtClean="0"/>
              <a:t> when possible.</a:t>
            </a:r>
          </a:p>
          <a:p>
            <a:r>
              <a:rPr lang="en-US" baseline="0" dirty="0" smtClean="0"/>
              <a:t>Running – slacking lately.</a:t>
            </a:r>
          </a:p>
          <a:p>
            <a:r>
              <a:rPr lang="en-US" dirty="0" smtClean="0"/>
              <a:t>Poker/cards/whatever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&amp; STEVE</a:t>
            </a:r>
          </a:p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work for Quick, about 2.5 years.</a:t>
            </a:r>
          </a:p>
          <a:p>
            <a:r>
              <a:rPr lang="en-US" baseline="0" dirty="0" smtClean="0"/>
              <a:t>Niche – user experience / user interaction design.</a:t>
            </a:r>
            <a:r>
              <a:rPr lang="en-US" baseline="0" dirty="0"/>
              <a:t> 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Web technologies.</a:t>
            </a:r>
          </a:p>
          <a:p>
            <a:r>
              <a:rPr lang="en-US" baseline="0" dirty="0" err="1" smtClean="0"/>
              <a:t>Javscript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r>
              <a:rPr lang="en-US" baseline="0" dirty="0" smtClean="0"/>
              <a:t>Non profit stuff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today to share information on a framework I believe will benefit anyone who does web development 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 (Lead in to event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</a:t>
            </a:r>
          </a:p>
          <a:p>
            <a:endParaRPr lang="en-US" dirty="0" smtClean="0"/>
          </a:p>
          <a:p>
            <a:r>
              <a:rPr lang="en-US" dirty="0" smtClean="0"/>
              <a:t>Some</a:t>
            </a:r>
            <a:r>
              <a:rPr lang="en-US" baseline="0" dirty="0" smtClean="0"/>
              <a:t> people say MVC is complicated?</a:t>
            </a:r>
            <a:endParaRPr lang="en-US" dirty="0" smtClean="0"/>
          </a:p>
          <a:p>
            <a:r>
              <a:rPr lang="en-US" dirty="0" smtClean="0"/>
              <a:t>Pre-init?</a:t>
            </a:r>
            <a:r>
              <a:rPr lang="en-US" baseline="0" dirty="0" smtClean="0"/>
              <a:t>  Pre-load?</a:t>
            </a:r>
          </a:p>
          <a:p>
            <a:r>
              <a:rPr lang="en-US" baseline="0" dirty="0" smtClean="0"/>
              <a:t>When does </a:t>
            </a:r>
            <a:r>
              <a:rPr lang="en-US" baseline="0" dirty="0" err="1" smtClean="0"/>
              <a:t>viewstate</a:t>
            </a:r>
            <a:r>
              <a:rPr lang="en-US" baseline="0" dirty="0" smtClean="0"/>
              <a:t> get loaded?</a:t>
            </a:r>
            <a:endParaRPr lang="en-US" dirty="0" smtClean="0"/>
          </a:p>
          <a:p>
            <a:r>
              <a:rPr lang="en-US" dirty="0" smtClean="0"/>
              <a:t>Tries to make a </a:t>
            </a:r>
            <a:r>
              <a:rPr lang="en-US" dirty="0" err="1" smtClean="0"/>
              <a:t>stateful</a:t>
            </a:r>
            <a:r>
              <a:rPr lang="en-US" dirty="0" smtClean="0"/>
              <a:t> form application.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Runat</a:t>
            </a:r>
            <a:r>
              <a:rPr lang="en-US" dirty="0" smtClean="0"/>
              <a:t>=</a:t>
            </a:r>
            <a:r>
              <a:rPr lang="en-US" baseline="0" dirty="0" smtClean="0"/>
              <a:t> Server (__</a:t>
            </a:r>
            <a:r>
              <a:rPr lang="en-US" baseline="0" dirty="0" err="1" smtClean="0"/>
              <a:t>doPostBack</a:t>
            </a:r>
            <a:r>
              <a:rPr lang="en-US" baseline="0" dirty="0" smtClean="0"/>
              <a:t>(….))</a:t>
            </a:r>
          </a:p>
          <a:p>
            <a:r>
              <a:rPr lang="en-US" baseline="0" dirty="0" smtClean="0"/>
              <a:t>Server controls.  (Know the abstraction and the limitation it is going to impose.)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Meaningless URLs – important to SEO and user friendliness.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</a:p>
          <a:p>
            <a:endParaRPr lang="en-US" dirty="0" smtClean="0"/>
          </a:p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STEVE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</a:t>
            </a:r>
            <a:r>
              <a:rPr lang="en-US" baseline="0" dirty="0" smtClean="0"/>
              <a:t>Microsoft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 (Not from Microsoft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 solicited community. 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, etc.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wingfield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teve@stevehorn.cc" TargetMode="External"/><Relationship Id="rId4" Type="http://schemas.openxmlformats.org/officeDocument/2006/relationships/hyperlink" Target="http://blog.timwingfiel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Wingfield</a:t>
            </a:r>
            <a:r>
              <a:rPr lang="en-US" dirty="0" smtClean="0"/>
              <a:t> &amp; Steve Horn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care about your craft\pipe_wren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719647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914400"/>
          </a:xfrm>
        </p:spPr>
        <p:txBody>
          <a:bodyPr/>
          <a:lstStyle/>
          <a:p>
            <a:pPr algn="ctr"/>
            <a:r>
              <a:rPr lang="en-US" sz="7200" dirty="0" smtClean="0"/>
              <a:t>MvcContrib.org</a:t>
            </a:r>
            <a:br>
              <a:rPr lang="en-US" sz="7200" dirty="0" smtClean="0"/>
            </a:b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weblogs.asp.net/</a:t>
            </a:r>
            <a:r>
              <a:rPr lang="en-US" dirty="0" err="1" smtClean="0">
                <a:hlinkClick r:id="rId6"/>
              </a:rPr>
              <a:t>scottgu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4974336"/>
          </a:xfrm>
        </p:spPr>
        <p:txBody>
          <a:bodyPr/>
          <a:lstStyle/>
          <a:p>
            <a:r>
              <a:rPr lang="en-US" sz="2800" dirty="0" smtClean="0"/>
              <a:t>Tim Wingfield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</a:t>
            </a:r>
            <a:r>
              <a:rPr lang="en-US" sz="2800" dirty="0" smtClean="0">
                <a:hlinkClick r:id="rId3"/>
              </a:rPr>
              <a:t>tim@timwingfield.com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blog: </a:t>
            </a:r>
            <a:r>
              <a:rPr lang="en-US" sz="2800" dirty="0" smtClean="0">
                <a:hlinkClick r:id="rId4"/>
              </a:rPr>
              <a:t>blog.timwingfield.com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twitter: </a:t>
            </a:r>
            <a:r>
              <a:rPr lang="en-US" sz="2800" dirty="0" err="1" smtClean="0"/>
              <a:t>timwingfield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19200" y="5943600"/>
            <a:ext cx="6757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code: </a:t>
            </a:r>
            <a:r>
              <a:rPr lang="en-US" sz="4000" dirty="0" smtClean="0">
                <a:hlinkClick r:id="rId4"/>
              </a:rPr>
              <a:t>www.codeincubator.com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3886200" y="3276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Steve Horn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email: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5"/>
              </a:rPr>
              <a:t>steve@stevehorn.cc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blog: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4"/>
              </a:rPr>
              <a:t>blog.stevehorn.cc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twitter: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stevehorn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teve\Desktop\carrieste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875960" cy="3657600"/>
          </a:xfrm>
          <a:prstGeom prst="rect">
            <a:avLst/>
          </a:prstGeom>
          <a:noFill/>
        </p:spPr>
      </p:pic>
      <p:pic>
        <p:nvPicPr>
          <p:cNvPr id="3" name="Picture 3" descr="C:\Users\Steve\Desktop\aft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8521" y="1504950"/>
            <a:ext cx="4015479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Words>1136</Words>
  <Application>Microsoft Office PowerPoint</Application>
  <PresentationFormat>On-screen Show (4:3)</PresentationFormat>
  <Paragraphs>229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Page_Load(object sender, EventArgs e) {          }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MvcContrib.org </vt:lpstr>
      <vt:lpstr>Slide 24</vt:lpstr>
      <vt:lpstr>&lt;code /&gt;</vt:lpstr>
      <vt:lpstr>Resources</vt:lpstr>
      <vt:lpstr>Tim Wingfield  email: tim@timwingfield.com blog: blog.timwingfield.com twitter: timwingfield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Steve</cp:lastModifiedBy>
  <cp:revision>106</cp:revision>
  <dcterms:created xsi:type="dcterms:W3CDTF">2006-08-16T00:00:00Z</dcterms:created>
  <dcterms:modified xsi:type="dcterms:W3CDTF">2009-10-16T23:22:59Z</dcterms:modified>
</cp:coreProperties>
</file>