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t>2/27/2008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projects/rhino-mocks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 Minutes With </a:t>
            </a:r>
            <a:r>
              <a:rPr lang="en-US" dirty="0" err="1" smtClean="0"/>
              <a:t>Rhino.Mocks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http://stevenharman.net/</a:t>
            </a:r>
            <a:endParaRPr lang="en-US" dirty="0"/>
          </a:p>
        </p:txBody>
      </p:sp>
      <p:pic>
        <p:nvPicPr>
          <p:cNvPr id="1026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mock object framework for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www.ayende.com/projects/rhino-mocks.aspx</a:t>
            </a:r>
            <a:endParaRPr lang="en-US" dirty="0" smtClean="0"/>
          </a:p>
          <a:p>
            <a:r>
              <a:rPr lang="en-US" dirty="0" smtClean="0"/>
              <a:t>Its about testing… unit testing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Other systems</a:t>
            </a:r>
          </a:p>
          <a:p>
            <a:r>
              <a:rPr lang="en-US" dirty="0" smtClean="0"/>
              <a:t>Internal resources</a:t>
            </a:r>
          </a:p>
          <a:p>
            <a:r>
              <a:rPr lang="en-US" dirty="0" smtClean="0"/>
              <a:t>Anything hard to setup</a:t>
            </a:r>
          </a:p>
          <a:p>
            <a:pPr lvl="1"/>
            <a:r>
              <a:rPr lang="en-US" dirty="0" smtClean="0"/>
              <a:t>Legacy code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based testing is OK</a:t>
            </a:r>
          </a:p>
          <a:p>
            <a:r>
              <a:rPr lang="en-US" dirty="0" smtClean="0"/>
              <a:t>Interaction based testing is more interesting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endParaRPr lang="en-US" sz="2400" dirty="0" smtClean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 Create mocks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</TotalTime>
  <Words>99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15 Minutes With Rhino.Mocks</vt:lpstr>
      <vt:lpstr>What is Rhino.Mocks?</vt:lpstr>
      <vt:lpstr>Make unit testing easier</vt:lpstr>
      <vt:lpstr>Its all about interactions</vt:lpstr>
      <vt:lpstr>Structure of a test</vt:lpstr>
      <vt:lpstr>Structure of a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8</cp:revision>
  <dcterms:created xsi:type="dcterms:W3CDTF">2008-02-28T02:35:21Z</dcterms:created>
  <dcterms:modified xsi:type="dcterms:W3CDTF">2008-02-28T03:40:37Z</dcterms:modified>
</cp:coreProperties>
</file>