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84" r:id="rId4"/>
    <p:sldId id="262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89" r:id="rId13"/>
    <p:sldId id="273" r:id="rId14"/>
    <p:sldId id="274" r:id="rId15"/>
    <p:sldId id="275" r:id="rId16"/>
    <p:sldId id="294" r:id="rId17"/>
    <p:sldId id="269" r:id="rId18"/>
    <p:sldId id="270" r:id="rId19"/>
    <p:sldId id="295" r:id="rId20"/>
    <p:sldId id="268" r:id="rId21"/>
    <p:sldId id="271" r:id="rId22"/>
    <p:sldId id="277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9" autoAdjust="0"/>
    <p:restoredTop sz="82286" autoAdjust="0"/>
  </p:normalViewPr>
  <p:slideViewPr>
    <p:cSldViewPr>
      <p:cViewPr varScale="1">
        <p:scale>
          <a:sx n="110" d="100"/>
          <a:sy n="110" d="100"/>
        </p:scale>
        <p:origin x="-7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23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934</Words>
  <Application>Microsoft Office PowerPoint</Application>
  <PresentationFormat>On-screen Show (4:3)</PresentationFormat>
  <Paragraphs>165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Page_Load(object sender, EventArgs e) {          }</vt:lpstr>
      <vt:lpstr>Slide 16</vt:lpstr>
      <vt:lpstr>Slide 17</vt:lpstr>
      <vt:lpstr>Slide 18</vt:lpstr>
      <vt:lpstr>Slide 19</vt:lpstr>
      <vt:lpstr>&lt;code /&gt;</vt:lpstr>
      <vt:lpstr>Slide 21</vt:lpstr>
      <vt:lpstr>You have options</vt:lpstr>
      <vt:lpstr>MvcContrib.org </vt:lpstr>
      <vt:lpstr>Slide 24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 Wingfield</cp:lastModifiedBy>
  <cp:revision>69</cp:revision>
  <dcterms:created xsi:type="dcterms:W3CDTF">2006-08-16T00:00:00Z</dcterms:created>
  <dcterms:modified xsi:type="dcterms:W3CDTF">2008-06-24T17:58:28Z</dcterms:modified>
</cp:coreProperties>
</file>