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3" r:id="rId6"/>
    <p:sldId id="267" r:id="rId7"/>
    <p:sldId id="268" r:id="rId8"/>
    <p:sldId id="259" r:id="rId9"/>
    <p:sldId id="258" r:id="rId10"/>
    <p:sldId id="25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77" autoAdjust="0"/>
  </p:normalViewPr>
  <p:slideViewPr>
    <p:cSldViewPr>
      <p:cViewPr varScale="1">
        <p:scale>
          <a:sx n="64" d="100"/>
          <a:sy n="64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24B9B-0568-4D2A-ACF4-C7174E679156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297B-9AA2-4219-B720-1653600AB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term for any kind of pretend object used in place of real object for testing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around but never actually used. Usually</a:t>
            </a:r>
            <a:r>
              <a:rPr lang="en-US" baseline="0" dirty="0" smtClean="0"/>
              <a:t> </a:t>
            </a:r>
            <a:r>
              <a:rPr lang="en-US" dirty="0" smtClean="0"/>
              <a:t>just used to fill parameter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have working implementations, but take shortcut so not suitable for production (i.e.- in memory database)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canned answers to calls made during the test, usually not responding to anything outside what's programmed in for the test.</a:t>
            </a:r>
          </a:p>
          <a:p>
            <a:endParaRPr lang="en-US" dirty="0" smtClean="0"/>
          </a:p>
          <a:p>
            <a:r>
              <a:rPr lang="en-US" dirty="0" smtClean="0"/>
              <a:t>May also record information about calls (email gateway stub that remembers</a:t>
            </a:r>
            <a:r>
              <a:rPr lang="en-US" baseline="0" dirty="0" smtClean="0"/>
              <a:t> </a:t>
            </a:r>
            <a:r>
              <a:rPr lang="en-US" dirty="0" smtClean="0"/>
              <a:t>messages</a:t>
            </a:r>
            <a:r>
              <a:rPr lang="en-US" baseline="0" dirty="0" smtClean="0"/>
              <a:t> </a:t>
            </a:r>
            <a:r>
              <a:rPr lang="en-US" dirty="0" smtClean="0"/>
              <a:t>it 'sent’ or how many messages it 'sent‘)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pre-programmed with </a:t>
            </a:r>
            <a:r>
              <a:rPr lang="en-US" b="1" dirty="0" smtClean="0"/>
              <a:t>expectations</a:t>
            </a:r>
            <a:r>
              <a:rPr lang="en-US" b="0" baseline="0" dirty="0" smtClean="0"/>
              <a:t> </a:t>
            </a:r>
            <a:r>
              <a:rPr lang="en-US" dirty="0" smtClean="0"/>
              <a:t>which form a </a:t>
            </a:r>
            <a:r>
              <a:rPr lang="en-US" b="1" dirty="0" smtClean="0"/>
              <a:t>specification</a:t>
            </a:r>
            <a:r>
              <a:rPr lang="en-US" dirty="0" smtClean="0"/>
              <a:t> of the calls they are </a:t>
            </a:r>
            <a:r>
              <a:rPr lang="en-US" b="0" dirty="0" smtClean="0"/>
              <a:t>expected</a:t>
            </a:r>
            <a:r>
              <a:rPr lang="en-US" dirty="0" smtClean="0"/>
              <a:t> to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based testing is OK</a:t>
            </a:r>
          </a:p>
          <a:p>
            <a:endParaRPr lang="en-US" dirty="0" smtClean="0"/>
          </a:p>
          <a:p>
            <a:r>
              <a:rPr lang="en-US" dirty="0" smtClean="0"/>
              <a:t>Interaction,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behavior verification </a:t>
            </a:r>
            <a:r>
              <a:rPr lang="en-US" b="0" dirty="0" smtClean="0"/>
              <a:t>testing</a:t>
            </a:r>
            <a:r>
              <a:rPr lang="en-US" dirty="0" smtClean="0"/>
              <a:t> is more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Networks, Databases, other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– other objects,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– Legacy code! (any code w/out tests around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</a:t>
            </a:r>
            <a:r>
              <a:rPr lang="en-US" baseline="0" dirty="0" smtClean="0"/>
              <a:t> tool for creating object that mimic real objects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70225"/>
            <a:ext cx="1447800" cy="168777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7" descr="Q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5/21/2008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" descr="Q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incubator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n@stevenharman.net" TargetMode="External"/><Relationship Id="rId5" Type="http://schemas.openxmlformats.org/officeDocument/2006/relationships/hyperlink" Target="http://twitter.com/stevenharman" TargetMode="External"/><Relationship Id="rId4" Type="http://schemas.openxmlformats.org/officeDocument/2006/relationships/hyperlink" Target="http://stevenharman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Deal with </a:t>
            </a:r>
            <a:r>
              <a:rPr lang="en-US" sz="4400" dirty="0" err="1" smtClean="0"/>
              <a:t>Rhino.Mocks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966216"/>
          </a:xfrm>
        </p:spPr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blog: stevenharman.net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stevenharman</a:t>
            </a:r>
            <a:endParaRPr lang="en-US" dirty="0"/>
          </a:p>
        </p:txBody>
      </p:sp>
      <p:pic>
        <p:nvPicPr>
          <p:cNvPr id="5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3490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dynamic mock object framework for </a:t>
            </a:r>
            <a:r>
              <a:rPr lang="en-US" dirty="0" err="1" smtClean="0"/>
              <a:t>.net</a:t>
            </a:r>
            <a:r>
              <a:rPr lang="en-US" dirty="0" smtClean="0"/>
              <a:t>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 Mock</a:t>
            </a:r>
          </a:p>
          <a:p>
            <a:endParaRPr lang="en-US" dirty="0" smtClean="0"/>
          </a:p>
          <a:p>
            <a:r>
              <a:rPr lang="en-US" dirty="0" smtClean="0"/>
              <a:t>Dynamic Mock</a:t>
            </a:r>
          </a:p>
          <a:p>
            <a:endParaRPr lang="en-US" dirty="0" smtClean="0"/>
          </a:p>
          <a:p>
            <a:r>
              <a:rPr lang="en-US" dirty="0" smtClean="0"/>
              <a:t>Stub</a:t>
            </a:r>
          </a:p>
          <a:p>
            <a:endParaRPr lang="en-US" dirty="0" smtClean="0"/>
          </a:p>
          <a:p>
            <a:r>
              <a:rPr lang="en-US" dirty="0" smtClean="0"/>
              <a:t>Partial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ToBeNamedMock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(coming soon)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(mocked)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65532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HAI</a:t>
            </a:r>
          </a:p>
          <a:p>
            <a:r>
              <a:rPr lang="en-US" sz="2400" dirty="0" smtClean="0"/>
              <a:t>    CAN HAS STDIO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    VISIBLE </a:t>
            </a:r>
            <a:r>
              <a:rPr lang="en-US" sz="2400" dirty="0" smtClean="0">
                <a:solidFill>
                  <a:srgbClr val="92D050"/>
                </a:solidFill>
              </a:rPr>
              <a:t>"HAI WORLD!“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KTHXBYE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http://ayende.com/projects/rhino-mocks.aspx</a:t>
            </a:r>
            <a:endParaRPr lang="en-US" sz="2400" dirty="0" smtClean="0"/>
          </a:p>
          <a:p>
            <a:r>
              <a:rPr lang="en-US" dirty="0" smtClean="0"/>
              <a:t>Get this deck &amp; code</a:t>
            </a:r>
          </a:p>
          <a:p>
            <a:pPr lvl="1"/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://codeincubator.com</a:t>
            </a:r>
            <a:endParaRPr lang="en-US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stevenharman.net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>
                <a:hlinkClick r:id="rId5"/>
              </a:rPr>
              <a:t>stevenharman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524000"/>
            <a:ext cx="2057400" cy="1271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Test Doubles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863725"/>
            <a:ext cx="6667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4873" y="1774825"/>
            <a:ext cx="407425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M*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gan</a:t>
            </a:r>
            <a:r>
              <a:rPr lang="en-US" dirty="0" smtClean="0"/>
              <a:t> 32 - App State 34</a:t>
            </a:r>
            <a:endParaRPr lang="en-US" dirty="0"/>
          </a:p>
        </p:txBody>
      </p:sp>
      <p:pic>
        <p:nvPicPr>
          <p:cNvPr id="4098" name="Picture 2" descr="C:\Users\Steve\Pictures\michigan-appstate-score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44762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71869"/>
            <a:ext cx="6437547" cy="36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5715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endParaRPr lang="en-US" dirty="0" smtClean="0"/>
          </a:p>
          <a:p>
            <a:r>
              <a:rPr lang="en-US" dirty="0" smtClean="0"/>
              <a:t>Internal resources</a:t>
            </a:r>
          </a:p>
          <a:p>
            <a:endParaRPr lang="en-US" dirty="0" smtClean="0"/>
          </a:p>
          <a:p>
            <a:r>
              <a:rPr lang="en-US" dirty="0" smtClean="0"/>
              <a:t>Anything hard to 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544</TotalTime>
  <Words>329</Words>
  <Application>Microsoft Office PowerPoint</Application>
  <PresentationFormat>On-screen Show (4:3)</PresentationFormat>
  <Paragraphs>78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What’s the Deal with Rhino.Mocks?</vt:lpstr>
      <vt:lpstr>A bit about the language</vt:lpstr>
      <vt:lpstr>Dummy</vt:lpstr>
      <vt:lpstr>Fake</vt:lpstr>
      <vt:lpstr>M*ch*gan 32 - App State 34</vt:lpstr>
      <vt:lpstr>Stubs</vt:lpstr>
      <vt:lpstr>Mocks</vt:lpstr>
      <vt:lpstr>Its all about interactions</vt:lpstr>
      <vt:lpstr>Make unit testing easier</vt:lpstr>
      <vt:lpstr>What is Rhino.Mocks?</vt:lpstr>
      <vt:lpstr>Kinds of mocks </vt:lpstr>
      <vt:lpstr>Structure of a (mocked)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39</cp:revision>
  <dcterms:created xsi:type="dcterms:W3CDTF">2008-02-28T02:35:21Z</dcterms:created>
  <dcterms:modified xsi:type="dcterms:W3CDTF">2008-05-21T21:06:04Z</dcterms:modified>
</cp:coreProperties>
</file>