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4" r:id="rId3"/>
    <p:sldId id="265" r:id="rId4"/>
    <p:sldId id="266" r:id="rId5"/>
    <p:sldId id="263" r:id="rId6"/>
    <p:sldId id="267" r:id="rId7"/>
    <p:sldId id="268" r:id="rId8"/>
    <p:sldId id="259" r:id="rId9"/>
    <p:sldId id="258" r:id="rId10"/>
    <p:sldId id="257" r:id="rId11"/>
    <p:sldId id="269" r:id="rId12"/>
    <p:sldId id="260" r:id="rId13"/>
    <p:sldId id="270" r:id="rId14"/>
    <p:sldId id="261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077" autoAdjust="0"/>
  </p:normalViewPr>
  <p:slideViewPr>
    <p:cSldViewPr>
      <p:cViewPr varScale="1">
        <p:scale>
          <a:sx n="61" d="100"/>
          <a:sy n="61" d="100"/>
        </p:scale>
        <p:origin x="-5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24B9B-0568-4D2A-ACF4-C7174E679156}" type="datetimeFigureOut">
              <a:rPr lang="en-US" smtClean="0"/>
              <a:pPr/>
              <a:t>6/18/2008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E297B-9AA2-4219-B720-1653600AB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</a:t>
            </a:r>
            <a:r>
              <a:rPr lang="en-US" baseline="0" dirty="0" smtClean="0"/>
              <a:t> term for any kind of pretend object used in place of real object for testing purposes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Passed around but never actually used. Usually</a:t>
            </a:r>
            <a:r>
              <a:rPr lang="en-US" baseline="0" dirty="0" smtClean="0"/>
              <a:t> </a:t>
            </a:r>
            <a:r>
              <a:rPr lang="en-US" dirty="0" smtClean="0"/>
              <a:t>just used to fill parameter lists.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actually have working implementations, but take shortcut so not suitable for production (i.e.- in memory database)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canned answers to calls made during the test, usually not responding to anything outside what's programmed in for the test.</a:t>
            </a:r>
          </a:p>
          <a:p>
            <a:endParaRPr lang="en-US" dirty="0" smtClean="0"/>
          </a:p>
          <a:p>
            <a:r>
              <a:rPr lang="en-US" dirty="0" smtClean="0"/>
              <a:t>May also record information about calls (email gateway stub that remembers</a:t>
            </a:r>
            <a:r>
              <a:rPr lang="en-US" baseline="0" dirty="0" smtClean="0"/>
              <a:t> </a:t>
            </a:r>
            <a:r>
              <a:rPr lang="en-US" dirty="0" smtClean="0"/>
              <a:t>messages</a:t>
            </a:r>
            <a:r>
              <a:rPr lang="en-US" baseline="0" dirty="0" smtClean="0"/>
              <a:t> </a:t>
            </a:r>
            <a:r>
              <a:rPr lang="en-US" dirty="0" smtClean="0"/>
              <a:t>it 'sent’ or how many messages it 'sent‘)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pre-programmed with </a:t>
            </a:r>
            <a:r>
              <a:rPr lang="en-US" b="1" dirty="0" smtClean="0"/>
              <a:t>expectations</a:t>
            </a:r>
            <a:r>
              <a:rPr lang="en-US" b="0" baseline="0" dirty="0" smtClean="0"/>
              <a:t> </a:t>
            </a:r>
            <a:r>
              <a:rPr lang="en-US" dirty="0" smtClean="0"/>
              <a:t>which form a </a:t>
            </a:r>
            <a:r>
              <a:rPr lang="en-US" b="1" dirty="0" smtClean="0"/>
              <a:t>specification</a:t>
            </a:r>
            <a:r>
              <a:rPr lang="en-US" dirty="0" smtClean="0"/>
              <a:t> of the calls they are </a:t>
            </a:r>
            <a:r>
              <a:rPr lang="en-US" b="0" dirty="0" smtClean="0"/>
              <a:t>expected</a:t>
            </a:r>
            <a:r>
              <a:rPr lang="en-US" dirty="0" smtClean="0"/>
              <a:t> to receive.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based testing is OK</a:t>
            </a:r>
          </a:p>
          <a:p>
            <a:endParaRPr lang="en-US" dirty="0" smtClean="0"/>
          </a:p>
          <a:p>
            <a:r>
              <a:rPr lang="en-US" dirty="0" smtClean="0"/>
              <a:t>Interaction,</a:t>
            </a:r>
            <a:r>
              <a:rPr lang="en-US" baseline="0" dirty="0" smtClean="0"/>
              <a:t> or </a:t>
            </a:r>
            <a:r>
              <a:rPr lang="en-US" b="1" baseline="0" dirty="0" smtClean="0"/>
              <a:t>behavior verification </a:t>
            </a:r>
            <a:r>
              <a:rPr lang="en-US" b="0" dirty="0" smtClean="0"/>
              <a:t>testing</a:t>
            </a:r>
            <a:r>
              <a:rPr lang="en-US" dirty="0" smtClean="0"/>
              <a:t> is more interesting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</a:t>
            </a:r>
            <a:r>
              <a:rPr lang="en-US" baseline="0" dirty="0" smtClean="0"/>
              <a:t> – Networks, Databases, other systems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Internal – other objects,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– Legacy code! (any code w/out tests around 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.NET</a:t>
            </a:r>
            <a:r>
              <a:rPr lang="en-US" baseline="0" dirty="0" smtClean="0"/>
              <a:t> tool for creating object that mimic real objects for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6/18/2008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170225"/>
            <a:ext cx="1447800" cy="1687774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6/18/2008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6/18/2008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6/18/2008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6/18/2008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7" descr="Q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81987" y="5846672"/>
            <a:ext cx="862013" cy="1011328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6/18/2008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6/18/2008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6/18/2008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6/18/2008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6/18/2008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B91BA72-E911-4FAD-831E-892CA3FE30B0}" type="datetimeFigureOut">
              <a:rPr lang="en-US" smtClean="0"/>
              <a:pPr/>
              <a:t>6/18/2008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91BA72-E911-4FAD-831E-892CA3FE30B0}" type="datetimeFigureOut">
              <a:rPr lang="en-US" smtClean="0"/>
              <a:pPr/>
              <a:t>6/18/2008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7" descr="Q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81987" y="5846672"/>
            <a:ext cx="862013" cy="10113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incubator.com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ayende.com/projects/rhino-mock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teven@stevenharman.net" TargetMode="External"/><Relationship Id="rId5" Type="http://schemas.openxmlformats.org/officeDocument/2006/relationships/hyperlink" Target="http://twitter.com/stevenharman" TargetMode="External"/><Relationship Id="rId4" Type="http://schemas.openxmlformats.org/officeDocument/2006/relationships/hyperlink" Target="http://stevenharman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3048000"/>
            <a:ext cx="8686800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What’s the Deal with </a:t>
            </a:r>
            <a:r>
              <a:rPr lang="en-US" sz="4400" dirty="0" err="1" smtClean="0"/>
              <a:t>Rhino.Mocks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3886200"/>
            <a:ext cx="8610600" cy="966216"/>
          </a:xfrm>
        </p:spPr>
        <p:txBody>
          <a:bodyPr/>
          <a:lstStyle/>
          <a:p>
            <a:r>
              <a:rPr lang="en-US" dirty="0" smtClean="0"/>
              <a:t>Steven Harman</a:t>
            </a:r>
          </a:p>
          <a:p>
            <a:r>
              <a:rPr lang="en-US" dirty="0" smtClean="0"/>
              <a:t>blog: stevenharman.net</a:t>
            </a:r>
          </a:p>
          <a:p>
            <a:r>
              <a:rPr lang="en-US" dirty="0" smtClean="0"/>
              <a:t>twitter: </a:t>
            </a:r>
            <a:r>
              <a:rPr lang="en-US" dirty="0" err="1" smtClean="0"/>
              <a:t>stevenharman</a:t>
            </a:r>
            <a:endParaRPr lang="en-US" dirty="0"/>
          </a:p>
        </p:txBody>
      </p:sp>
      <p:pic>
        <p:nvPicPr>
          <p:cNvPr id="5" name="Picture 2" descr="C:\Users\Steve\Pictures\rhino.mo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334000"/>
            <a:ext cx="2096455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Rhino.Mocks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134900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“A dynamic mock object framework for </a:t>
            </a:r>
            <a:r>
              <a:rPr lang="en-US" dirty="0" err="1" smtClean="0"/>
              <a:t>.net</a:t>
            </a:r>
            <a:r>
              <a:rPr lang="en-US" dirty="0" smtClean="0"/>
              <a:t>”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mocks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Strict Mock</a:t>
            </a:r>
          </a:p>
          <a:p>
            <a:endParaRPr lang="en-US" dirty="0" smtClean="0"/>
          </a:p>
          <a:p>
            <a:r>
              <a:rPr lang="en-US" dirty="0" smtClean="0"/>
              <a:t>Dynamic Mock</a:t>
            </a:r>
          </a:p>
          <a:p>
            <a:endParaRPr lang="en-US" dirty="0" smtClean="0"/>
          </a:p>
          <a:p>
            <a:r>
              <a:rPr lang="en-US" dirty="0" smtClean="0"/>
              <a:t>Stub</a:t>
            </a:r>
          </a:p>
          <a:p>
            <a:endParaRPr lang="en-US" dirty="0" smtClean="0"/>
          </a:p>
          <a:p>
            <a:r>
              <a:rPr lang="en-US" dirty="0" smtClean="0"/>
              <a:t>Partial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Arrange, Act, Assert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of a </a:t>
            </a:r>
            <a:r>
              <a:rPr lang="en-US" dirty="0" smtClean="0"/>
              <a:t>Record/Playback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Create mocks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 smtClean="0"/>
              <a:t>expectations/results </a:t>
            </a:r>
            <a:r>
              <a:rPr lang="en-US" dirty="0" smtClean="0"/>
              <a:t>on the mocks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Execute code under test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Verify expectations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Additional asserts [optional]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Structure of </a:t>
            </a:r>
            <a:r>
              <a:rPr lang="en-US" dirty="0" smtClean="0"/>
              <a:t>an AAA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Create mocks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Stub results for the mocks [optional]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Execute code under test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Verify expectations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Additional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asserts [optional]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chatter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Lets see some code!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3429000"/>
            <a:ext cx="6553200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HAI</a:t>
            </a:r>
          </a:p>
          <a:p>
            <a:r>
              <a:rPr lang="en-US" sz="2400" dirty="0" smtClean="0"/>
              <a:t>    CAN HAS STDIO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r>
              <a:rPr lang="en-US" sz="2400" dirty="0" smtClean="0"/>
              <a:t>    VISIBLE </a:t>
            </a:r>
            <a:r>
              <a:rPr lang="en-US" sz="2400" dirty="0" smtClean="0">
                <a:solidFill>
                  <a:srgbClr val="92D050"/>
                </a:solidFill>
              </a:rPr>
              <a:t>"HAI WORLD!“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KTHXBYE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Rhino.Mocks</a:t>
            </a:r>
            <a:r>
              <a:rPr lang="en-US" dirty="0" smtClean="0"/>
              <a:t> … Rocks!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Rhino.Mocks</a:t>
            </a:r>
            <a:endParaRPr lang="en-US" dirty="0" smtClean="0"/>
          </a:p>
          <a:p>
            <a:pPr lvl="1"/>
            <a:r>
              <a:rPr lang="en-US" sz="2400" dirty="0" smtClean="0">
                <a:hlinkClick r:id="rId2"/>
              </a:rPr>
              <a:t>http://ayende.com/projects/rhino-mocks.aspx</a:t>
            </a:r>
            <a:endParaRPr lang="en-US" sz="2400" dirty="0" smtClean="0"/>
          </a:p>
          <a:p>
            <a:r>
              <a:rPr lang="en-US" dirty="0" smtClean="0"/>
              <a:t>Get this deck &amp; code</a:t>
            </a:r>
          </a:p>
          <a:p>
            <a:pPr lvl="1"/>
            <a:r>
              <a:rPr lang="en-US" smtClean="0">
                <a:hlinkClick r:id="rId3"/>
              </a:rPr>
              <a:t>http://codeincubator.com</a:t>
            </a:r>
            <a:endParaRPr lang="en-US" dirty="0" smtClean="0"/>
          </a:p>
          <a:p>
            <a:r>
              <a:rPr lang="en-US" dirty="0" smtClean="0"/>
              <a:t>Me</a:t>
            </a:r>
          </a:p>
          <a:p>
            <a:pPr lvl="1"/>
            <a:r>
              <a:rPr lang="en-US" dirty="0" smtClean="0"/>
              <a:t>blog: </a:t>
            </a:r>
            <a:r>
              <a:rPr lang="en-US" dirty="0" smtClean="0">
                <a:hlinkClick r:id="rId4"/>
              </a:rPr>
              <a:t>stevenharman.net</a:t>
            </a:r>
            <a:endParaRPr lang="en-US" dirty="0" smtClean="0"/>
          </a:p>
          <a:p>
            <a:pPr lvl="1"/>
            <a:r>
              <a:rPr lang="en-US" dirty="0" smtClean="0"/>
              <a:t>twitter: </a:t>
            </a:r>
            <a:r>
              <a:rPr lang="en-US" dirty="0" err="1" smtClean="0">
                <a:hlinkClick r:id="rId5"/>
              </a:rPr>
              <a:t>stevenharman</a:t>
            </a:r>
            <a:endParaRPr lang="en-US" dirty="0" smtClean="0"/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6"/>
              </a:rPr>
              <a:t>steven@stevenharman.net</a:t>
            </a:r>
            <a:endParaRPr lang="en-US" dirty="0" smtClean="0"/>
          </a:p>
        </p:txBody>
      </p:sp>
      <p:pic>
        <p:nvPicPr>
          <p:cNvPr id="4" name="Picture 2" descr="C:\Users\Steve\Pictures\rhino.mock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1524000"/>
            <a:ext cx="2057400" cy="12712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the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663209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Test Doubles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8194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8250" y="1863725"/>
            <a:ext cx="66675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34873" y="1774825"/>
            <a:ext cx="4074253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M*</a:t>
            </a:r>
            <a:r>
              <a:rPr lang="en-US" dirty="0" err="1" smtClean="0"/>
              <a:t>ch</a:t>
            </a:r>
            <a:r>
              <a:rPr lang="en-US" dirty="0" smtClean="0"/>
              <a:t>*</a:t>
            </a:r>
            <a:r>
              <a:rPr lang="en-US" dirty="0" err="1" smtClean="0"/>
              <a:t>gan</a:t>
            </a:r>
            <a:r>
              <a:rPr lang="en-US" dirty="0" smtClean="0"/>
              <a:t> 32 - App State 34</a:t>
            </a:r>
            <a:endParaRPr lang="en-US" dirty="0"/>
          </a:p>
        </p:txBody>
      </p:sp>
      <p:pic>
        <p:nvPicPr>
          <p:cNvPr id="4098" name="Picture 2" descr="C:\Users\Steve\Pictures\michigan-appstate-scoreboar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600200"/>
            <a:ext cx="50292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544762"/>
            <a:ext cx="41148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171869"/>
            <a:ext cx="6437547" cy="361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Its all about interactions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Objects talking to objects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905000"/>
            <a:ext cx="57150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Make unit testing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Outside resources</a:t>
            </a:r>
          </a:p>
          <a:p>
            <a:endParaRPr lang="en-US" dirty="0" smtClean="0"/>
          </a:p>
          <a:p>
            <a:r>
              <a:rPr lang="en-US" dirty="0" smtClean="0"/>
              <a:t>Internal resources</a:t>
            </a:r>
          </a:p>
          <a:p>
            <a:endParaRPr lang="en-US" dirty="0" smtClean="0"/>
          </a:p>
          <a:p>
            <a:r>
              <a:rPr lang="en-US" dirty="0" smtClean="0"/>
              <a:t>Anything hard to 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Fake the hard stuff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552</TotalTime>
  <Words>356</Words>
  <Application>Microsoft Office PowerPoint</Application>
  <PresentationFormat>On-screen Show (4:3)</PresentationFormat>
  <Paragraphs>84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What’s the Deal with Rhino.Mocks?</vt:lpstr>
      <vt:lpstr>A bit about the language</vt:lpstr>
      <vt:lpstr>Dummy</vt:lpstr>
      <vt:lpstr>Fake</vt:lpstr>
      <vt:lpstr>M*ch*gan 32 - App State 34</vt:lpstr>
      <vt:lpstr>Stubs</vt:lpstr>
      <vt:lpstr>Mocks</vt:lpstr>
      <vt:lpstr>Its all about interactions</vt:lpstr>
      <vt:lpstr>Make unit testing easier</vt:lpstr>
      <vt:lpstr>What is Rhino.Mocks?</vt:lpstr>
      <vt:lpstr>Kinds of mocks </vt:lpstr>
      <vt:lpstr>Structure of a Record/Playback test</vt:lpstr>
      <vt:lpstr>Structure of an AAA test</vt:lpstr>
      <vt:lpstr>Enough chatter</vt:lpstr>
      <vt:lpstr>Rhino.Mocks … Rocks!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Minutes With Rhino.Mocks</dc:title>
  <dc:creator>Steve</dc:creator>
  <cp:lastModifiedBy>sharman</cp:lastModifiedBy>
  <cp:revision>40</cp:revision>
  <dcterms:created xsi:type="dcterms:W3CDTF">2008-02-28T02:35:21Z</dcterms:created>
  <dcterms:modified xsi:type="dcterms:W3CDTF">2008-06-18T15:34:38Z</dcterms:modified>
</cp:coreProperties>
</file>