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62" r:id="rId7"/>
    <p:sldId id="257" r:id="rId8"/>
    <p:sldId id="269" r:id="rId9"/>
    <p:sldId id="270" r:id="rId10"/>
    <p:sldId id="271" r:id="rId11"/>
    <p:sldId id="272" r:id="rId12"/>
    <p:sldId id="277" r:id="rId13"/>
    <p:sldId id="278" r:id="rId14"/>
    <p:sldId id="268" r:id="rId15"/>
    <p:sldId id="28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89" autoAdjust="0"/>
    <p:restoredTop sz="84941" autoAdjust="0"/>
  </p:normalViewPr>
  <p:slideViewPr>
    <p:cSldViewPr>
      <p:cViewPr varScale="1">
        <p:scale>
          <a:sx n="96" d="100"/>
          <a:sy n="96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Custom Routing</a:t>
            </a:r>
          </a:p>
          <a:p>
            <a:pPr marL="228600" indent="-228600">
              <a:buAutoNum type="arabicPeriod"/>
            </a:pPr>
            <a:r>
              <a:rPr lang="en-US" dirty="0" smtClean="0"/>
              <a:t>Filter</a:t>
            </a:r>
            <a:r>
              <a:rPr lang="en-US" baseline="0" dirty="0" smtClean="0"/>
              <a:t> Attribute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What’s Going on?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Browser makes request (use Products)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Route is determined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Controller Activated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Gets data from Model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Determines View</a:t>
            </a:r>
          </a:p>
          <a:p>
            <a:pPr marL="228600" lvl="0" indent="-228600">
              <a:buAutoNum type="arabicPeriod"/>
            </a:pPr>
            <a:r>
              <a:rPr lang="en-US" sz="1200" baseline="0" dirty="0" smtClean="0"/>
              <a:t>Renders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Introduced page event model</a:t>
            </a:r>
          </a:p>
          <a:p>
            <a:r>
              <a:rPr lang="en-US" baseline="0" dirty="0" smtClean="0"/>
              <a:t>Some developers think this is the way the whole web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Everybody’s doing it, man</a:t>
            </a:r>
          </a:p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 (Built on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Request come</a:t>
            </a:r>
            <a:r>
              <a:rPr lang="en-US" baseline="0" dirty="0" smtClean="0"/>
              <a:t>s in from one of the Internets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handles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indirectly determines if it needs information from the Model (asp.net version, view can be strongly typed to the model)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Model everything that’s not view and controller – business logic,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returned back to the Internets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 Pattern</a:t>
            </a:r>
            <a:r>
              <a:rPr lang="en-US" baseline="0" dirty="0" smtClean="0"/>
              <a:t> – 1979 in Smalltalk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 or faked (MVC Mock Helpers)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control.ClientId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23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learn/3.5-extensions-videos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gif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gif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Request and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095500" y="16002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6899" y="5188803"/>
            <a:ext cx="276550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5188803"/>
            <a:ext cx="313419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3733800"/>
            <a:ext cx="838200" cy="1302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3588603"/>
            <a:ext cx="838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and Extensible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1" name="Picture 3" descr="C:\Users\Tim\Pictures\presentation graphics\mvc getting started\road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381125"/>
            <a:ext cx="2047875" cy="2047875"/>
          </a:xfrm>
          <a:prstGeom prst="rect">
            <a:avLst/>
          </a:prstGeom>
          <a:noFill/>
        </p:spPr>
      </p:pic>
      <p:pic>
        <p:nvPicPr>
          <p:cNvPr id="7173" name="Picture 5" descr="C:\Users\Tim\Pictures\presentation graphics\mvc getting started\FilterAttri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667000"/>
            <a:ext cx="7239000" cy="2833772"/>
          </a:xfrm>
          <a:prstGeom prst="rect">
            <a:avLst/>
          </a:prstGeom>
          <a:noFill/>
        </p:spPr>
      </p:pic>
      <p:pic>
        <p:nvPicPr>
          <p:cNvPr id="7172" name="Picture 4" descr="C:\Users\Tim\Pictures\presentation graphics\mvc getting started\aja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4343400"/>
            <a:ext cx="2085975" cy="208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9600" y="457200"/>
            <a:ext cx="7391400" cy="5638800"/>
            <a:chOff x="838200" y="457200"/>
            <a:chExt cx="7391400" cy="5638800"/>
          </a:xfrm>
        </p:grpSpPr>
        <p:sp>
          <p:nvSpPr>
            <p:cNvPr id="4" name="Oval 3"/>
            <p:cNvSpPr/>
            <p:nvPr/>
          </p:nvSpPr>
          <p:spPr>
            <a:xfrm>
              <a:off x="3200400" y="457200"/>
              <a:ext cx="2743200" cy="2590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Model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3528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View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3505200"/>
              <a:ext cx="2743200" cy="2590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Controller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8532530">
              <a:off x="5354242" y="2772893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rot="13276711">
              <a:off x="2971191" y="2755136"/>
              <a:ext cx="891651" cy="86867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rot="5400000">
              <a:off x="4011875" y="4141526"/>
              <a:ext cx="891651" cy="1447801"/>
            </a:xfrm>
            <a:prstGeom prst="downArrow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248400" y="381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</a:rPr>
              <a:t>MyMvcAppTests</a:t>
            </a: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2286000"/>
            <a:ext cx="25146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Routes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00" y="4114800"/>
            <a:ext cx="3276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WebFormsViewEngine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4583 -0.144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www.asp.net/learn/3.5-extensions-videos/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25908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pressure</a:t>
            </a:r>
            <a:endParaRPr lang="en-US" dirty="0"/>
          </a:p>
        </p:txBody>
      </p:sp>
      <p:pic>
        <p:nvPicPr>
          <p:cNvPr id="4098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1371600" cy="1371600"/>
          </a:xfrm>
          <a:prstGeom prst="rect">
            <a:avLst/>
          </a:prstGeom>
          <a:noFill/>
        </p:spPr>
      </p:pic>
      <p:pic>
        <p:nvPicPr>
          <p:cNvPr id="4100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733800"/>
            <a:ext cx="839510" cy="1066800"/>
          </a:xfrm>
          <a:prstGeom prst="rect">
            <a:avLst/>
          </a:prstGeom>
          <a:noFill/>
        </p:spPr>
      </p:pic>
      <p:pic>
        <p:nvPicPr>
          <p:cNvPr id="4101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533400"/>
            <a:ext cx="2209800" cy="746437"/>
          </a:xfrm>
          <a:prstGeom prst="rect">
            <a:avLst/>
          </a:prstGeom>
          <a:noFill/>
        </p:spPr>
      </p:pic>
      <p:pic>
        <p:nvPicPr>
          <p:cNvPr id="4102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1524000"/>
            <a:ext cx="1371600" cy="477774"/>
          </a:xfrm>
          <a:prstGeom prst="rect">
            <a:avLst/>
          </a:prstGeom>
          <a:noFill/>
        </p:spPr>
      </p:pic>
      <p:pic>
        <p:nvPicPr>
          <p:cNvPr id="4103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1524000"/>
            <a:ext cx="1219200" cy="543872"/>
          </a:xfrm>
          <a:prstGeom prst="rect">
            <a:avLst/>
          </a:prstGeom>
          <a:noFill/>
        </p:spPr>
      </p:pic>
      <p:pic>
        <p:nvPicPr>
          <p:cNvPr id="4105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5600" y="1447800"/>
            <a:ext cx="1600200" cy="1318071"/>
          </a:xfrm>
          <a:prstGeom prst="rect">
            <a:avLst/>
          </a:prstGeom>
          <a:noFill/>
        </p:spPr>
      </p:pic>
      <p:pic>
        <p:nvPicPr>
          <p:cNvPr id="4106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62200" y="2895600"/>
            <a:ext cx="1354138" cy="477278"/>
          </a:xfrm>
          <a:prstGeom prst="rect">
            <a:avLst/>
          </a:prstGeom>
          <a:noFill/>
        </p:spPr>
      </p:pic>
      <p:pic>
        <p:nvPicPr>
          <p:cNvPr id="4107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62400" y="2895600"/>
            <a:ext cx="1190625" cy="628650"/>
          </a:xfrm>
          <a:prstGeom prst="rect">
            <a:avLst/>
          </a:prstGeom>
          <a:noFill/>
        </p:spPr>
      </p:pic>
      <p:pic>
        <p:nvPicPr>
          <p:cNvPr id="4108" name="Picture 12" descr="C:\Users\Tim\Pictures\presentation graphics\mvc getting started\grail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71800" y="3657600"/>
            <a:ext cx="1676400" cy="544830"/>
          </a:xfrm>
          <a:prstGeom prst="rect">
            <a:avLst/>
          </a:prstGeom>
          <a:noFill/>
        </p:spPr>
      </p:pic>
      <p:pic>
        <p:nvPicPr>
          <p:cNvPr id="4109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472237" y="2851150"/>
            <a:ext cx="1981200" cy="1043432"/>
          </a:xfrm>
          <a:prstGeom prst="rect">
            <a:avLst/>
          </a:prstGeom>
          <a:noFill/>
        </p:spPr>
      </p:pic>
      <p:pic>
        <p:nvPicPr>
          <p:cNvPr id="4110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2637" y="3917950"/>
            <a:ext cx="1187450" cy="1187450"/>
          </a:xfrm>
          <a:prstGeom prst="rect">
            <a:avLst/>
          </a:prstGeom>
          <a:noFill/>
        </p:spPr>
      </p:pic>
      <p:pic>
        <p:nvPicPr>
          <p:cNvPr id="4111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34237" y="4222750"/>
            <a:ext cx="1528763" cy="802748"/>
          </a:xfrm>
          <a:prstGeom prst="rect">
            <a:avLst/>
          </a:prstGeom>
          <a:noFill/>
        </p:spPr>
      </p:pic>
      <p:pic>
        <p:nvPicPr>
          <p:cNvPr id="4112" name="Picture 16" descr="C:\Users\Tim\Pictures\presentation graphics\mvc getting started\asp-net-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38400" y="5029200"/>
            <a:ext cx="1419225" cy="485775"/>
          </a:xfrm>
          <a:prstGeom prst="rect">
            <a:avLst/>
          </a:prstGeom>
          <a:noFill/>
        </p:spPr>
      </p:pic>
      <p:pic>
        <p:nvPicPr>
          <p:cNvPr id="4113" name="Picture 17" descr="C:\Users\Tim\Pictures\presentation graphics\mvc getting started\castleinabox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905000" y="5638800"/>
            <a:ext cx="1365250" cy="771974"/>
          </a:xfrm>
          <a:prstGeom prst="rect">
            <a:avLst/>
          </a:prstGeom>
          <a:noFill/>
        </p:spPr>
      </p:pic>
      <p:pic>
        <p:nvPicPr>
          <p:cNvPr id="4114" name="Picture 18" descr="C:\Users\Tim\Pictures\presentation graphics\mvc getting started\monorail_rawlogo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352800" y="5638800"/>
            <a:ext cx="1219200" cy="78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5600" y="4572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" y="33528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3505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049442" y="27728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3707075" y="41415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666391" y="27551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477000" y="838200"/>
            <a:ext cx="1981200" cy="12954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19252">
            <a:off x="7497786" y="2302266"/>
            <a:ext cx="304800" cy="129540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1828060">
            <a:off x="6603438" y="2152887"/>
            <a:ext cx="304800" cy="115926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offering for </a:t>
            </a:r>
            <a:r>
              <a:rPr lang="en-US" dirty="0" err="1" smtClean="0"/>
              <a:t>ASP.Net</a:t>
            </a:r>
            <a:r>
              <a:rPr lang="en-US" dirty="0" smtClean="0"/>
              <a:t> from Microsoft</a:t>
            </a:r>
          </a:p>
          <a:p>
            <a:r>
              <a:rPr lang="en-US" dirty="0" smtClean="0"/>
              <a:t>Alternative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Release 2 applies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RESTFUL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Increased testability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2057400"/>
            <a:ext cx="50800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your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66800" y="2743200"/>
            <a:ext cx="670560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2590800"/>
            <a:ext cx="62484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852</Words>
  <Application>Microsoft Office PowerPoint</Application>
  <PresentationFormat>On-screen Show (4:3)</PresentationFormat>
  <Paragraphs>166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Getting Started with ASP.Net MVC</vt:lpstr>
      <vt:lpstr>What’s the problem?</vt:lpstr>
      <vt:lpstr>Slide 3</vt:lpstr>
      <vt:lpstr>Page_Load(object sender, EventArgs e) {          }</vt:lpstr>
      <vt:lpstr>Peer pressure</vt:lpstr>
      <vt:lpstr>Slide 6</vt:lpstr>
      <vt:lpstr>Why ASP.Net MVC</vt:lpstr>
      <vt:lpstr>Increased testability </vt:lpstr>
      <vt:lpstr>More control over your HTML </vt:lpstr>
      <vt:lpstr>Request and Response </vt:lpstr>
      <vt:lpstr>Customizable and Extensible </vt:lpstr>
      <vt:lpstr>You have options</vt:lpstr>
      <vt:lpstr>MvcContrib.org </vt:lpstr>
      <vt:lpstr>Slide 14</vt:lpstr>
      <vt:lpstr>Slide 15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</cp:lastModifiedBy>
  <cp:revision>60</cp:revision>
  <dcterms:created xsi:type="dcterms:W3CDTF">2006-08-16T00:00:00Z</dcterms:created>
  <dcterms:modified xsi:type="dcterms:W3CDTF">2008-05-09T21:19:13Z</dcterms:modified>
</cp:coreProperties>
</file>