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5" r:id="rId3"/>
    <p:sldId id="296" r:id="rId4"/>
    <p:sldId id="284" r:id="rId5"/>
    <p:sldId id="262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89" r:id="rId14"/>
    <p:sldId id="273" r:id="rId15"/>
    <p:sldId id="274" r:id="rId16"/>
    <p:sldId id="275" r:id="rId17"/>
    <p:sldId id="294" r:id="rId18"/>
    <p:sldId id="269" r:id="rId19"/>
    <p:sldId id="270" r:id="rId20"/>
    <p:sldId id="295" r:id="rId21"/>
    <p:sldId id="268" r:id="rId22"/>
    <p:sldId id="271" r:id="rId23"/>
    <p:sldId id="277" r:id="rId24"/>
    <p:sldId id="278" r:id="rId25"/>
    <p:sldId id="282" r:id="rId26"/>
    <p:sldId id="264" r:id="rId27"/>
    <p:sldId id="265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9" autoAdjust="0"/>
    <p:restoredTop sz="68929" autoAdjust="0"/>
  </p:normalViewPr>
  <p:slideViewPr>
    <p:cSldViewPr>
      <p:cViewPr varScale="1">
        <p:scale>
          <a:sx n="76" d="100"/>
          <a:sy n="76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</a:t>
            </a:r>
            <a:r>
              <a:rPr lang="en-US" baseline="0" dirty="0" smtClean="0"/>
              <a:t>classes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Best opportunity for testing is with functional tests.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smtClean="0"/>
              <a:t>Responsibility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wingfield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mhceh@gmail.com" TargetMode="External"/><Relationship Id="rId4" Type="http://schemas.openxmlformats.org/officeDocument/2006/relationships/hyperlink" Target="http://blog.timwingfiel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Wingfield</a:t>
            </a:r>
            <a:r>
              <a:rPr lang="en-US" dirty="0" smtClean="0"/>
              <a:t> &amp; Steve Horn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4974336"/>
          </a:xfrm>
        </p:spPr>
        <p:txBody>
          <a:bodyPr/>
          <a:lstStyle/>
          <a:p>
            <a:r>
              <a:rPr lang="en-US" sz="2800" dirty="0" smtClean="0"/>
              <a:t>Tim Wingfield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</a:t>
            </a:r>
            <a:r>
              <a:rPr lang="en-US" sz="2800" dirty="0" smtClean="0">
                <a:hlinkClick r:id="rId3"/>
              </a:rPr>
              <a:t>tim@timwingfield.com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blog: </a:t>
            </a:r>
            <a:r>
              <a:rPr lang="en-US" sz="2800" dirty="0" smtClean="0">
                <a:hlinkClick r:id="rId4"/>
              </a:rPr>
              <a:t>blog.timwingfield.com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twitter: </a:t>
            </a:r>
            <a:r>
              <a:rPr lang="en-US" sz="2800" dirty="0" err="1" smtClean="0"/>
              <a:t>timwingfield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5943600"/>
            <a:ext cx="6757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code: </a:t>
            </a:r>
            <a:r>
              <a:rPr lang="en-US" sz="4000" dirty="0" smtClean="0">
                <a:hlinkClick r:id="rId4"/>
              </a:rPr>
              <a:t>www.codeincubator.com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114800" y="3276600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Steve Horn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email: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5"/>
              </a:rPr>
              <a:t>smhceh@gmail.com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blog: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4"/>
              </a:rPr>
              <a:t>blog.stevehorn.com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twitter: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stevehorn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ve\Desktop\carrieste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5960" cy="3657600"/>
          </a:xfrm>
          <a:prstGeom prst="rect">
            <a:avLst/>
          </a:prstGeom>
          <a:noFill/>
        </p:spPr>
      </p:pic>
      <p:pic>
        <p:nvPicPr>
          <p:cNvPr id="1027" name="Picture 3" descr="C:\Users\Steve\Desktop\aft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8521" y="1504950"/>
            <a:ext cx="4015479" cy="5353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952</Words>
  <Application>Microsoft Office PowerPoint</Application>
  <PresentationFormat>On-screen Show (4:3)</PresentationFormat>
  <Paragraphs>170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Page_Load(object sender, EventArgs e) {          }</vt:lpstr>
      <vt:lpstr>Slide 17</vt:lpstr>
      <vt:lpstr>Slide 18</vt:lpstr>
      <vt:lpstr>Slide 19</vt:lpstr>
      <vt:lpstr>Slide 20</vt:lpstr>
      <vt:lpstr>&lt;code /&gt;</vt:lpstr>
      <vt:lpstr>Slide 22</vt:lpstr>
      <vt:lpstr>You have options</vt:lpstr>
      <vt:lpstr>MvcContrib.org </vt:lpstr>
      <vt:lpstr>Slide 25</vt:lpstr>
      <vt:lpstr>&lt;code /&gt;</vt:lpstr>
      <vt:lpstr>Resources</vt:lpstr>
      <vt:lpstr>Tim Wingfield  email: tim@timwingfield.com blog: blog.timwingfield.com twitter: timwingfield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Steve</cp:lastModifiedBy>
  <cp:revision>189</cp:revision>
  <dcterms:created xsi:type="dcterms:W3CDTF">2006-08-16T00:00:00Z</dcterms:created>
  <dcterms:modified xsi:type="dcterms:W3CDTF">2009-10-09T01:27:46Z</dcterms:modified>
</cp:coreProperties>
</file>