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nharman.net/" TargetMode="External"/><Relationship Id="rId2" Type="http://schemas.openxmlformats.org/officeDocument/2006/relationships/hyperlink" Target="http://www.ayende.com/projects/rhino-mock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teven@stevenharman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 Minutes With </a:t>
            </a:r>
            <a:r>
              <a:rPr lang="en-US" dirty="0" err="1" smtClean="0"/>
              <a:t>Rhino.Mocks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http://stevenharman.net/</a:t>
            </a:r>
            <a:endParaRPr lang="en-US" dirty="0"/>
          </a:p>
        </p:txBody>
      </p:sp>
      <p:pic>
        <p:nvPicPr>
          <p:cNvPr id="1026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mock object framework for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http://www.ayende.com/projects/rhino-mocks.aspx</a:t>
            </a:r>
            <a:endParaRPr lang="en-US" dirty="0" smtClean="0"/>
          </a:p>
          <a:p>
            <a:r>
              <a:rPr lang="en-US" dirty="0" smtClean="0"/>
              <a:t>Its about testing… unit 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Other systems</a:t>
            </a:r>
          </a:p>
          <a:p>
            <a:r>
              <a:rPr lang="en-US" dirty="0" smtClean="0"/>
              <a:t>Internal resources</a:t>
            </a:r>
          </a:p>
          <a:p>
            <a:r>
              <a:rPr lang="en-US" dirty="0" smtClean="0"/>
              <a:t>Anything hard to setup</a:t>
            </a:r>
          </a:p>
          <a:p>
            <a:pPr lvl="1"/>
            <a:r>
              <a:rPr lang="en-US" dirty="0" smtClean="0"/>
              <a:t>Legacy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based testing is OK</a:t>
            </a:r>
          </a:p>
          <a:p>
            <a:r>
              <a:rPr lang="en-US" dirty="0" smtClean="0"/>
              <a:t>Interaction based testing is more interesting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http://www.ayende.com/projects/rhino-mocks.aspx</a:t>
            </a:r>
            <a:endParaRPr lang="en-US" sz="2400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>
                <a:hlinkClick r:id="rId3"/>
              </a:rPr>
              <a:t>http://stevenharman.net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112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15 Minutes With Rhino.Mocks</vt:lpstr>
      <vt:lpstr>What is Rhino.Mocks?</vt:lpstr>
      <vt:lpstr>Make unit testing easier</vt:lpstr>
      <vt:lpstr>Its all about interactions</vt:lpstr>
      <vt:lpstr>Structure of 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10</cp:revision>
  <dcterms:created xsi:type="dcterms:W3CDTF">2008-02-28T02:35:21Z</dcterms:created>
  <dcterms:modified xsi:type="dcterms:W3CDTF">2008-02-28T05:07:20Z</dcterms:modified>
</cp:coreProperties>
</file>