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91BA72-E911-4FAD-831E-892CA3FE30B0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yende.com/projects/rhino-mocks.aspx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15 Minutes With </a:t>
            </a:r>
            <a:r>
              <a:rPr lang="en-US" dirty="0" err="1" smtClean="0"/>
              <a:t>Rhino.Mocks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Harman</a:t>
            </a:r>
          </a:p>
          <a:p>
            <a:r>
              <a:rPr lang="en-US" dirty="0" smtClean="0"/>
              <a:t>http://stevenharman.net/</a:t>
            </a:r>
            <a:endParaRPr lang="en-US" dirty="0"/>
          </a:p>
        </p:txBody>
      </p:sp>
      <p:pic>
        <p:nvPicPr>
          <p:cNvPr id="1026" name="Picture 2" descr="C:\Users\Steve\Pictures\rhino.mo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334000"/>
            <a:ext cx="2096455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Rhino.Mocks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 mock object framework for </a:t>
            </a:r>
            <a:r>
              <a:rPr lang="en-US" dirty="0" err="1" smtClean="0"/>
              <a:t>.net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http://www.ayende.com/projects/rhino-mocks.aspx</a:t>
            </a:r>
            <a:endParaRPr lang="en-US" dirty="0" smtClean="0"/>
          </a:p>
          <a:p>
            <a:r>
              <a:rPr lang="en-US" dirty="0" smtClean="0"/>
              <a:t>Its about testing… unit testing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Make unit testing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Outside resources</a:t>
            </a:r>
          </a:p>
          <a:p>
            <a:pPr lvl="1"/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Other systems</a:t>
            </a:r>
          </a:p>
          <a:p>
            <a:r>
              <a:rPr lang="en-US" dirty="0" smtClean="0"/>
              <a:t>Internal resources</a:t>
            </a:r>
          </a:p>
          <a:p>
            <a:r>
              <a:rPr lang="en-US" dirty="0" smtClean="0"/>
              <a:t>Anything hard to setup</a:t>
            </a:r>
          </a:p>
          <a:p>
            <a:pPr lvl="1"/>
            <a:r>
              <a:rPr lang="en-US" dirty="0" smtClean="0"/>
              <a:t>Legacy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Fake the hard stuff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Its all about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based testing is OK</a:t>
            </a:r>
          </a:p>
          <a:p>
            <a:r>
              <a:rPr lang="en-US" dirty="0" smtClean="0"/>
              <a:t>Interaction based testing is more interesting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Objects talking to objects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Structure of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Create mocks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Define expectations on the mocks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Execute code under test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Verify expectations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Additional asserts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chatter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Lets see some code!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66</TotalTime>
  <Words>98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15 Minutes With Rhino.Mocks</vt:lpstr>
      <vt:lpstr>What is Rhino.Mocks?</vt:lpstr>
      <vt:lpstr>Make unit testing easier</vt:lpstr>
      <vt:lpstr>Its all about interactions</vt:lpstr>
      <vt:lpstr>Structure of a test</vt:lpstr>
      <vt:lpstr>Enough chatter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Minutes With Rhino.Mocks</dc:title>
  <dc:creator>Steve</dc:creator>
  <cp:lastModifiedBy>Steve</cp:lastModifiedBy>
  <cp:revision>9</cp:revision>
  <dcterms:created xsi:type="dcterms:W3CDTF">2008-02-28T02:35:21Z</dcterms:created>
  <dcterms:modified xsi:type="dcterms:W3CDTF">2008-02-28T03:50:00Z</dcterms:modified>
</cp:coreProperties>
</file>