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0" r:id="rId3"/>
    <p:sldId id="267" r:id="rId4"/>
    <p:sldId id="257" r:id="rId5"/>
    <p:sldId id="262" r:id="rId6"/>
    <p:sldId id="258" r:id="rId7"/>
    <p:sldId id="269" r:id="rId8"/>
    <p:sldId id="270" r:id="rId9"/>
    <p:sldId id="271" r:id="rId10"/>
    <p:sldId id="272" r:id="rId11"/>
    <p:sldId id="259" r:id="rId12"/>
    <p:sldId id="268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89" autoAdjust="0"/>
    <p:restoredTop sz="84683" autoAdjust="0"/>
  </p:normalViewPr>
  <p:slideViewPr>
    <p:cSldViewPr>
      <p:cViewPr varScale="1">
        <p:scale>
          <a:sx n="96" d="100"/>
          <a:sy n="96" d="100"/>
        </p:scale>
        <p:origin x="-13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43353-CC08-4841-A32F-CA9CB26E48DD}" type="datetimeFigureOut">
              <a:rPr lang="en-US" smtClean="0"/>
              <a:t>4/9/2008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07F4E-10F5-4104-9EF8-E98D370060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dirty="0" smtClean="0"/>
              <a:t>New title, talking point “Why do we need it?”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Proven pattern</a:t>
            </a:r>
          </a:p>
          <a:p>
            <a:pPr marL="228600" indent="-228600">
              <a:buAutoNum type="arabicPeriod"/>
            </a:pPr>
            <a:r>
              <a:rPr lang="en-US" dirty="0" smtClean="0"/>
              <a:t>Not</a:t>
            </a:r>
            <a:r>
              <a:rPr lang="en-US" baseline="0" dirty="0" smtClean="0"/>
              <a:t> open source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Demand from community for an offering from Microsoft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Test against code behinds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Page lifecycle mess</a:t>
            </a:r>
          </a:p>
          <a:p>
            <a:pPr marL="228600" indent="-228600">
              <a:buAutoNum type="arabicPeriod"/>
            </a:pPr>
            <a:r>
              <a:rPr lang="en-US" dirty="0" smtClean="0"/>
              <a:t>Piling up in the steamin</a:t>
            </a:r>
            <a:r>
              <a:rPr lang="en-US" baseline="0" dirty="0" smtClean="0"/>
              <a:t>g </a:t>
            </a:r>
            <a:r>
              <a:rPr lang="en-US" baseline="0" dirty="0" err="1" smtClean="0"/>
              <a:t>page</a:t>
            </a:r>
            <a:r>
              <a:rPr lang="en-US" dirty="0" err="1" smtClean="0"/>
              <a:t>Load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Mix of logic and presentation</a:t>
            </a:r>
            <a:r>
              <a:rPr lang="en-US" baseline="0" dirty="0" smtClean="0"/>
              <a:t> in code behinds [picture of </a:t>
            </a:r>
            <a:r>
              <a:rPr lang="en-US" baseline="0" dirty="0" err="1" smtClean="0"/>
              <a:t>spagetti</a:t>
            </a:r>
            <a:r>
              <a:rPr lang="en-US" baseline="0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need to be the talking points of three circles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New app</a:t>
            </a:r>
          </a:p>
          <a:p>
            <a:pPr marL="228600" indent="-228600">
              <a:buAutoNum type="arabicPeriod"/>
            </a:pPr>
            <a:r>
              <a:rPr lang="en-US" dirty="0" smtClean="0"/>
              <a:t>Demo</a:t>
            </a:r>
            <a:r>
              <a:rPr lang="en-US" baseline="0" dirty="0" smtClean="0"/>
              <a:t>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Everybody’s doing it, man</a:t>
            </a:r>
          </a:p>
          <a:p>
            <a:endParaRPr lang="en-US" dirty="0" smtClean="0"/>
          </a:p>
          <a:p>
            <a:r>
              <a:rPr lang="en-US" dirty="0" smtClean="0"/>
              <a:t>Explain why monorail</a:t>
            </a:r>
            <a:r>
              <a:rPr lang="en-US" baseline="0" dirty="0" smtClean="0"/>
              <a:t> is a valid alternative, but it’s Open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Expand on not a replacement to </a:t>
            </a:r>
            <a:r>
              <a:rPr lang="en-US" dirty="0" err="1" smtClean="0"/>
              <a:t>WebForms</a:t>
            </a:r>
            <a:endParaRPr lang="en-US" dirty="0" smtClean="0"/>
          </a:p>
          <a:p>
            <a:r>
              <a:rPr lang="en-US" dirty="0" err="1" smtClean="0"/>
              <a:t>WebForms</a:t>
            </a:r>
            <a:r>
              <a:rPr lang="en-US" baseline="0" dirty="0" smtClean="0"/>
              <a:t> is a beast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Sell</a:t>
            </a:r>
            <a:r>
              <a:rPr lang="en-US" baseline="0" dirty="0" smtClean="0"/>
              <a:t> on the pattern, find an analogy, elevator pitch </a:t>
            </a:r>
            <a:endParaRPr lang="en-US" dirty="0" smtClean="0"/>
          </a:p>
          <a:p>
            <a:r>
              <a:rPr lang="en-US" dirty="0" smtClean="0"/>
              <a:t>Cover Controller</a:t>
            </a:r>
          </a:p>
          <a:p>
            <a:r>
              <a:rPr lang="en-US" dirty="0" smtClean="0"/>
              <a:t>Cover</a:t>
            </a:r>
            <a:r>
              <a:rPr lang="en-US" baseline="0" dirty="0" smtClean="0"/>
              <a:t> View</a:t>
            </a:r>
          </a:p>
          <a:p>
            <a:r>
              <a:rPr lang="en-US" baseline="0" dirty="0" smtClean="0"/>
              <a:t>Cover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dirty="0" smtClean="0"/>
              <a:t>[Break into four slides,</a:t>
            </a:r>
            <a:r>
              <a:rPr lang="en-US" baseline="0" dirty="0" smtClean="0"/>
              <a:t> find kittens]</a:t>
            </a:r>
          </a:p>
          <a:p>
            <a:pPr marL="228600" indent="-228600">
              <a:buNone/>
            </a:pPr>
            <a:r>
              <a:rPr lang="en-US" baseline="0" dirty="0" smtClean="0"/>
              <a:t>Doesn’t increase </a:t>
            </a:r>
            <a:r>
              <a:rPr lang="en-US" baseline="0" dirty="0" err="1" smtClean="0"/>
              <a:t>cyclomatic</a:t>
            </a:r>
            <a:r>
              <a:rPr lang="en-US" baseline="0" dirty="0" smtClean="0"/>
              <a:t> complexity of page-load</a:t>
            </a:r>
          </a:p>
          <a:p>
            <a:pPr marL="228600" indent="-228600">
              <a:buNone/>
            </a:pPr>
            <a:r>
              <a:rPr lang="en-US" baseline="0" dirty="0" smtClean="0"/>
              <a:t>Bye </a:t>
            </a:r>
            <a:r>
              <a:rPr lang="en-US" baseline="0" dirty="0" err="1" smtClean="0"/>
              <a:t>bye</a:t>
            </a:r>
            <a:r>
              <a:rPr lang="en-US" baseline="0" dirty="0" smtClean="0"/>
              <a:t> naming container</a:t>
            </a:r>
          </a:p>
          <a:p>
            <a:pPr marL="228600" indent="-228600">
              <a:buNone/>
            </a:pPr>
            <a:r>
              <a:rPr lang="en-US" baseline="0" dirty="0" smtClean="0"/>
              <a:t>No more </a:t>
            </a:r>
            <a:r>
              <a:rPr lang="en-US" baseline="0" dirty="0" err="1" smtClean="0"/>
              <a:t>control.ClientId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Encourage</a:t>
            </a:r>
            <a:r>
              <a:rPr lang="en-US" baseline="0" dirty="0" smtClean="0"/>
              <a:t> use of OOP principles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Separation of Concerns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Single </a:t>
            </a:r>
            <a:r>
              <a:rPr lang="en-US" baseline="0" dirty="0" err="1" smtClean="0"/>
              <a:t>Responsibilty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dirty="0" smtClean="0"/>
              <a:t>[f</a:t>
            </a:r>
            <a:r>
              <a:rPr lang="en-US" baseline="0" dirty="0" smtClean="0"/>
              <a:t>ind kittens]</a:t>
            </a:r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dirty="0" smtClean="0"/>
              <a:t>Encourage</a:t>
            </a:r>
            <a:r>
              <a:rPr lang="en-US" baseline="0" dirty="0" smtClean="0"/>
              <a:t> use of OOP principles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Separation of Concerns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Single </a:t>
            </a:r>
            <a:r>
              <a:rPr lang="en-US" baseline="0" dirty="0" err="1" smtClean="0"/>
              <a:t>Responsibilty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baseline="0" dirty="0" smtClean="0"/>
              <a:t>Bye </a:t>
            </a:r>
            <a:r>
              <a:rPr lang="en-US" baseline="0" dirty="0" err="1" smtClean="0"/>
              <a:t>bye</a:t>
            </a:r>
            <a:r>
              <a:rPr lang="en-US" baseline="0" dirty="0" smtClean="0"/>
              <a:t> naming container</a:t>
            </a:r>
          </a:p>
          <a:p>
            <a:pPr marL="228600" indent="-228600">
              <a:buNone/>
            </a:pPr>
            <a:r>
              <a:rPr lang="en-US" baseline="0" dirty="0" smtClean="0"/>
              <a:t>No more </a:t>
            </a:r>
            <a:r>
              <a:rPr lang="en-US" baseline="0" dirty="0" err="1" smtClean="0"/>
              <a:t>control.ClientId</a:t>
            </a:r>
            <a:endParaRPr lang="en-US" dirty="0" smtClean="0"/>
          </a:p>
          <a:p>
            <a:pPr marL="228600" indent="-228600">
              <a:buNone/>
            </a:pPr>
            <a:r>
              <a:rPr lang="en-US" dirty="0" smtClean="0"/>
              <a:t>Separation of concerns, no more business logic in your presentation code</a:t>
            </a: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Doesn’t increase </a:t>
            </a:r>
            <a:r>
              <a:rPr lang="en-US" baseline="0" dirty="0" err="1" smtClean="0"/>
              <a:t>cyclomatic</a:t>
            </a:r>
            <a:r>
              <a:rPr lang="en-US" baseline="0" smtClean="0"/>
              <a:t> complexity of page-load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Expand on routing</a:t>
            </a:r>
          </a:p>
          <a:p>
            <a:r>
              <a:rPr lang="en-US" dirty="0" smtClean="0"/>
              <a:t>Find kittens</a:t>
            </a:r>
          </a:p>
          <a:p>
            <a:r>
              <a:rPr lang="en-US" dirty="0" smtClean="0"/>
              <a:t>Explain server controls…can use, not needed. Postback gone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 previous slide over this one, whack previous slide</a:t>
            </a:r>
          </a:p>
          <a:p>
            <a:r>
              <a:rPr lang="en-US" baseline="0" dirty="0" smtClean="0"/>
              <a:t>Model everything that’s not view and controller – business logic,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4/9/2008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learn/3.5-extensions-videos/" TargetMode="External"/><Relationship Id="rId7" Type="http://schemas.openxmlformats.org/officeDocument/2006/relationships/hyperlink" Target="http://weblogs.asp.net/scottgu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ssions.visitmix.com/?selectedSearch=T22" TargetMode="External"/><Relationship Id="rId5" Type="http://schemas.openxmlformats.org/officeDocument/2006/relationships/hyperlink" Target="http://www.haacked.com/" TargetMode="External"/><Relationship Id="rId4" Type="http://schemas.openxmlformats.org/officeDocument/2006/relationships/hyperlink" Target="http://www.hanselman.com/blo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imwingfield.com/" TargetMode="External"/><Relationship Id="rId2" Type="http://schemas.openxmlformats.org/officeDocument/2006/relationships/hyperlink" Target="mailto:tim@timwingfield.co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ASP.Net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Wingfield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Customizable and Extensible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do you get out of the box?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sample application</a:t>
            </a:r>
          </a:p>
          <a:p>
            <a:pPr lvl="1"/>
            <a:r>
              <a:rPr lang="en-US" dirty="0" err="1" smtClean="0"/>
              <a:t>HomeController</a:t>
            </a:r>
            <a:endParaRPr lang="en-US" dirty="0" smtClean="0"/>
          </a:p>
          <a:p>
            <a:pPr lvl="1"/>
            <a:r>
              <a:rPr lang="en-US" dirty="0" smtClean="0"/>
              <a:t>Home and About views</a:t>
            </a:r>
          </a:p>
          <a:p>
            <a:pPr lvl="1"/>
            <a:r>
              <a:rPr lang="en-US" dirty="0" smtClean="0"/>
              <a:t>Default routes</a:t>
            </a:r>
          </a:p>
          <a:p>
            <a:r>
              <a:rPr lang="en-US" dirty="0" err="1" smtClean="0"/>
              <a:t>WebForms</a:t>
            </a:r>
            <a:r>
              <a:rPr lang="en-US" dirty="0" smtClean="0"/>
              <a:t> </a:t>
            </a:r>
            <a:r>
              <a:rPr lang="en-US" dirty="0" err="1" smtClean="0"/>
              <a:t>ViewEngineBase</a:t>
            </a:r>
            <a:endParaRPr lang="en-US" dirty="0" smtClean="0"/>
          </a:p>
          <a:p>
            <a:r>
              <a:rPr lang="en-US" dirty="0" smtClean="0"/>
              <a:t>Test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0400" y="457200"/>
            <a:ext cx="2743200" cy="2590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Model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3352800"/>
            <a:ext cx="2743200" cy="2590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View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486400" y="3505200"/>
            <a:ext cx="2743200" cy="2590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Controller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 rot="13077882">
            <a:off x="3200400" y="29718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8532530">
            <a:off x="5791237" y="2513316"/>
            <a:ext cx="381000" cy="1125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5400000">
            <a:off x="4533900" y="44577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going 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Browser requests December posts</a:t>
            </a:r>
          </a:p>
          <a:p>
            <a:r>
              <a:rPr lang="en-US" smtClean="0"/>
              <a:t>Route is determined</a:t>
            </a:r>
          </a:p>
          <a:p>
            <a:r>
              <a:rPr lang="en-US" smtClean="0"/>
              <a:t>Controller is activated</a:t>
            </a:r>
          </a:p>
          <a:p>
            <a:r>
              <a:rPr lang="en-US" smtClean="0"/>
              <a:t>Controller renders view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7772400" cy="1447800"/>
          </a:xfrm>
        </p:spPr>
        <p:txBody>
          <a:bodyPr/>
          <a:lstStyle/>
          <a:p>
            <a:r>
              <a:rPr lang="en-US" sz="6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&lt;code /&gt;</a:t>
            </a:r>
            <a:endParaRPr lang="en-US" sz="60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www.asp.net/learn/3.5-extensions-videos/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www.hanselman.com/blog/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www.haacked.com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sessions.visitmix.com/?</a:t>
            </a:r>
            <a:r>
              <a:rPr lang="en-US" dirty="0" err="1" smtClean="0">
                <a:hlinkClick r:id="rId6"/>
              </a:rPr>
              <a:t>selectedSearch</a:t>
            </a:r>
            <a:r>
              <a:rPr lang="en-US" dirty="0" smtClean="0">
                <a:hlinkClick r:id="rId6"/>
              </a:rPr>
              <a:t>=T22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weblogs.asp.net/</a:t>
            </a:r>
            <a:r>
              <a:rPr lang="en-US" dirty="0" err="1" smtClean="0">
                <a:hlinkClick r:id="rId7"/>
              </a:rPr>
              <a:t>scottgu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974336"/>
          </a:xfrm>
        </p:spPr>
        <p:txBody>
          <a:bodyPr/>
          <a:lstStyle/>
          <a:p>
            <a:r>
              <a:rPr lang="en-US" dirty="0" smtClean="0"/>
              <a:t>Tim Wingfield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tim@timwingfield.com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blog: </a:t>
            </a:r>
            <a:r>
              <a:rPr lang="en-US" dirty="0" smtClean="0">
                <a:hlinkClick r:id="rId3"/>
              </a:rPr>
              <a:t>blog.timwingfield.com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twitter: </a:t>
            </a:r>
            <a:r>
              <a:rPr lang="en-US" dirty="0" err="1" smtClean="0"/>
              <a:t>timwingfield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[new title]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against code behinds</a:t>
            </a:r>
          </a:p>
          <a:p>
            <a:pPr marL="228600" indent="-228600">
              <a:buAutoNum type="arabicPeriod"/>
            </a:pPr>
            <a:r>
              <a:rPr lang="en-US" dirty="0" smtClean="0"/>
              <a:t>Page lifecycle mess</a:t>
            </a:r>
          </a:p>
          <a:p>
            <a:pPr marL="228600" indent="-228600">
              <a:buAutoNum type="arabicPeriod"/>
            </a:pPr>
            <a:r>
              <a:rPr lang="en-US" dirty="0" smtClean="0"/>
              <a:t>Piling up </a:t>
            </a:r>
            <a:r>
              <a:rPr lang="en-US" dirty="0" err="1" smtClean="0"/>
              <a:t>onLoad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Mix of logic and presentation in code behinds [picture of </a:t>
            </a:r>
            <a:r>
              <a:rPr lang="en-US" dirty="0" err="1" smtClean="0"/>
              <a:t>spagetti</a:t>
            </a:r>
            <a:r>
              <a:rPr lang="en-US" dirty="0" smtClean="0"/>
              <a:t>]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pressure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– Rails</a:t>
            </a:r>
          </a:p>
          <a:p>
            <a:r>
              <a:rPr lang="en-US" dirty="0" smtClean="0"/>
              <a:t>Python – </a:t>
            </a:r>
            <a:r>
              <a:rPr lang="en-US" dirty="0" err="1" smtClean="0"/>
              <a:t>Django</a:t>
            </a:r>
            <a:r>
              <a:rPr lang="en-US" dirty="0" smtClean="0"/>
              <a:t>, Turbo Gears</a:t>
            </a:r>
          </a:p>
          <a:p>
            <a:r>
              <a:rPr lang="en-US" dirty="0" smtClean="0"/>
              <a:t>Java – Struts, 80-hundred others</a:t>
            </a:r>
          </a:p>
          <a:p>
            <a:r>
              <a:rPr lang="en-US" dirty="0" smtClean="0"/>
              <a:t>PHP – Cake, others</a:t>
            </a:r>
            <a:endParaRPr lang="en-US" dirty="0" smtClean="0"/>
          </a:p>
          <a:p>
            <a:r>
              <a:rPr lang="en-US" dirty="0" err="1" smtClean="0"/>
              <a:t>ASP.Net</a:t>
            </a:r>
            <a:r>
              <a:rPr lang="en-US" dirty="0" smtClean="0"/>
              <a:t> Open Source – Monorail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ASP.Net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offering for </a:t>
            </a:r>
            <a:r>
              <a:rPr lang="en-US" dirty="0" err="1" smtClean="0"/>
              <a:t>ASP.Net</a:t>
            </a:r>
            <a:r>
              <a:rPr lang="en-US" dirty="0" smtClean="0"/>
              <a:t> </a:t>
            </a:r>
            <a:r>
              <a:rPr lang="en-US" dirty="0" smtClean="0"/>
              <a:t>from M$</a:t>
            </a:r>
            <a:endParaRPr lang="en-US" dirty="0" smtClean="0"/>
          </a:p>
          <a:p>
            <a:r>
              <a:rPr lang="en-US" dirty="0" smtClean="0"/>
              <a:t>Alternative to </a:t>
            </a:r>
            <a:r>
              <a:rPr lang="en-US" dirty="0" err="1" smtClean="0"/>
              <a:t>WebForms</a:t>
            </a:r>
            <a:endParaRPr lang="en-US" dirty="0" smtClean="0"/>
          </a:p>
          <a:p>
            <a:r>
              <a:rPr lang="en-US" dirty="0" smtClean="0"/>
              <a:t>Routing shit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0400" y="457200"/>
            <a:ext cx="2743200" cy="2590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Model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3352800"/>
            <a:ext cx="2743200" cy="2590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View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486400" y="3505200"/>
            <a:ext cx="2743200" cy="2590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Controller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 rot="13077882">
            <a:off x="3200400" y="29718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8532530">
            <a:off x="5791880" y="2972479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5400000">
            <a:off x="4343400" y="46482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[four different slides]</a:t>
            </a:r>
            <a:br>
              <a:rPr lang="en-US" dirty="0" smtClean="0"/>
            </a:br>
            <a:r>
              <a:rPr lang="en-US" dirty="0" smtClean="0"/>
              <a:t>[make bullets the title]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testability</a:t>
            </a:r>
          </a:p>
          <a:p>
            <a:r>
              <a:rPr lang="en-US" dirty="0" smtClean="0"/>
              <a:t>More control over your HTML</a:t>
            </a:r>
          </a:p>
          <a:p>
            <a:r>
              <a:rPr lang="en-US" dirty="0" smtClean="0"/>
              <a:t>Request and Response</a:t>
            </a:r>
          </a:p>
          <a:p>
            <a:r>
              <a:rPr lang="en-US" dirty="0" smtClean="0"/>
              <a:t>Customizable and Extensible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Increased testability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control over your HTML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and Response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2295</TotalTime>
  <Words>400</Words>
  <Application>Microsoft Office PowerPoint</Application>
  <PresentationFormat>On-screen Show (4:3)</PresentationFormat>
  <Paragraphs>106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Metro</vt:lpstr>
      <vt:lpstr>Getting Started with ASP.Net MVC</vt:lpstr>
      <vt:lpstr>[new title]</vt:lpstr>
      <vt:lpstr>Peer pressure</vt:lpstr>
      <vt:lpstr>Why ASP.Net MVC</vt:lpstr>
      <vt:lpstr>Slide 5</vt:lpstr>
      <vt:lpstr>[four different slides] [make bullets the title]</vt:lpstr>
      <vt:lpstr>Increased testability </vt:lpstr>
      <vt:lpstr>More control over your HTML </vt:lpstr>
      <vt:lpstr>Request and Response </vt:lpstr>
      <vt:lpstr>Customizable and Extensible </vt:lpstr>
      <vt:lpstr>What do you get out of the box?</vt:lpstr>
      <vt:lpstr>Slide 12</vt:lpstr>
      <vt:lpstr>What’s going on?</vt:lpstr>
      <vt:lpstr>&lt;code /&gt;</vt:lpstr>
      <vt:lpstr>Resources</vt:lpstr>
      <vt:lpstr>Tim Wingfield  email: tim@timwingfield.com blog: blog.timwingfield.com twitter: timwingfield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MVC</dc:title>
  <dc:creator>Tim</dc:creator>
  <cp:lastModifiedBy>Tim</cp:lastModifiedBy>
  <cp:revision>40</cp:revision>
  <dcterms:created xsi:type="dcterms:W3CDTF">2006-08-16T00:00:00Z</dcterms:created>
  <dcterms:modified xsi:type="dcterms:W3CDTF">2008-04-10T02:37:19Z</dcterms:modified>
</cp:coreProperties>
</file>