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5" r:id="rId3"/>
    <p:sldId id="297" r:id="rId4"/>
    <p:sldId id="284" r:id="rId5"/>
    <p:sldId id="273" r:id="rId6"/>
    <p:sldId id="274" r:id="rId7"/>
    <p:sldId id="275" r:id="rId8"/>
    <p:sldId id="289" r:id="rId9"/>
    <p:sldId id="290" r:id="rId10"/>
    <p:sldId id="291" r:id="rId11"/>
    <p:sldId id="292" r:id="rId12"/>
    <p:sldId id="293" r:id="rId13"/>
    <p:sldId id="294" r:id="rId14"/>
    <p:sldId id="262" r:id="rId15"/>
    <p:sldId id="286" r:id="rId16"/>
    <p:sldId id="287" r:id="rId17"/>
    <p:sldId id="288" r:id="rId18"/>
    <p:sldId id="271" r:id="rId19"/>
    <p:sldId id="269" r:id="rId20"/>
    <p:sldId id="270" r:id="rId21"/>
    <p:sldId id="295" r:id="rId22"/>
    <p:sldId id="296" r:id="rId23"/>
    <p:sldId id="278" r:id="rId24"/>
    <p:sldId id="282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2323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  <a:p>
            <a:endParaRPr lang="en-US" baseline="0" dirty="0" smtClean="0"/>
          </a:p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smtClean="0"/>
              <a:t>Wife, two boys, and a black lab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PHP </a:t>
            </a:r>
            <a:r>
              <a:rPr lang="en-US" dirty="0" smtClean="0"/>
              <a:t>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r>
              <a:rPr lang="en-US" dirty="0" smtClean="0"/>
              <a:t>Up</a:t>
            </a:r>
            <a:r>
              <a:rPr lang="en-US" baseline="0" dirty="0" smtClean="0"/>
              <a:t> to 71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smtClean="0"/>
              <a:t>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</a:p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offering from Microsoft</a:t>
            </a:r>
          </a:p>
          <a:p>
            <a:r>
              <a:rPr lang="en-US" dirty="0" smtClean="0"/>
              <a:t>Shared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</a:p>
          <a:p>
            <a:endParaRPr lang="en-US" dirty="0" smtClean="0"/>
          </a:p>
          <a:p>
            <a:r>
              <a:rPr lang="en-US" dirty="0" smtClean="0"/>
              <a:t>Obligatory </a:t>
            </a:r>
            <a:r>
              <a:rPr lang="en-US" dirty="0" smtClean="0"/>
              <a:t>3 circle diagram</a:t>
            </a:r>
          </a:p>
          <a:p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r>
              <a:rPr lang="en-US" baseline="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TIM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</a:t>
            </a:r>
            <a:r>
              <a:rPr lang="en-US" baseline="0" dirty="0" smtClean="0"/>
              <a:t>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TIM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The </a:t>
            </a:r>
            <a:r>
              <a:rPr lang="en-US" baseline="0" dirty="0" smtClean="0"/>
              <a:t>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TIM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Model </a:t>
            </a:r>
            <a:r>
              <a:rPr lang="en-US" baseline="0" dirty="0" smtClean="0"/>
              <a:t>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Back</a:t>
            </a:r>
            <a:r>
              <a:rPr lang="en-US" baseline="0" dirty="0" smtClean="0"/>
              <a:t> </a:t>
            </a:r>
            <a:r>
              <a:rPr lang="en-US" baseline="0" dirty="0" smtClean="0"/>
              <a:t>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STEVE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</a:t>
            </a:r>
            <a:r>
              <a:rPr lang="en-US" baseline="0" dirty="0" smtClean="0"/>
              <a:t>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 - Love </a:t>
            </a:r>
            <a:r>
              <a:rPr lang="en-US" dirty="0" smtClean="0"/>
              <a:t>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STEVE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More </a:t>
            </a:r>
            <a:r>
              <a:rPr lang="en-US" baseline="0" dirty="0" smtClean="0"/>
              <a:t>control over your HTML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no longer 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STEVE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they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maintenance over time.</a:t>
            </a:r>
          </a:p>
          <a:p>
            <a:endParaRPr lang="en-US" dirty="0" smtClean="0"/>
          </a:p>
          <a:p>
            <a:r>
              <a:rPr lang="en-US" dirty="0" smtClean="0"/>
              <a:t>Views handle one specific need.</a:t>
            </a:r>
          </a:p>
          <a:p>
            <a:r>
              <a:rPr lang="en-US" dirty="0" smtClean="0"/>
              <a:t>Controller code much more concise</a:t>
            </a:r>
            <a:r>
              <a:rPr lang="en-US" baseline="0" dirty="0" smtClean="0"/>
              <a:t> than the event driven code behinds.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STEVE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Fluent Html</a:t>
            </a:r>
          </a:p>
          <a:p>
            <a:r>
              <a:rPr lang="en-US" baseline="0" dirty="0" smtClean="0"/>
              <a:t>Side-by-side with the MVC project since inception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Warning: Requires </a:t>
            </a:r>
            <a:r>
              <a:rPr lang="en-US" baseline="0" dirty="0" err="1" smtClean="0"/>
              <a:t>Microsoft.Web.Mvc</a:t>
            </a:r>
            <a:r>
              <a:rPr lang="en-US" baseline="0" dirty="0" smtClean="0"/>
              <a:t> in addition to the regular MVC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TIM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Much </a:t>
            </a:r>
            <a:r>
              <a:rPr lang="en-US" baseline="0" dirty="0" smtClean="0"/>
              <a:t>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Fluent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nHibernate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SQLite3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Inversion of control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 perfect “One model in, one model out” design…but close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Partial views if we get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 &amp; STEVE</a:t>
            </a:r>
          </a:p>
          <a:p>
            <a:r>
              <a:rPr lang="en-US" dirty="0" smtClean="0"/>
              <a:t>Professionally</a:t>
            </a:r>
            <a:r>
              <a:rPr lang="en-US" dirty="0" smtClean="0"/>
              <a:t>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Some developers think this is the way the whole web works</a:t>
            </a:r>
          </a:p>
          <a:p>
            <a:r>
              <a:rPr lang="en-US" baseline="0" dirty="0" smtClean="0"/>
              <a:t>Introduced page event </a:t>
            </a:r>
            <a:r>
              <a:rPr lang="en-US" baseline="0" dirty="0" smtClean="0"/>
              <a:t>model (Lead in to event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</a:p>
          <a:p>
            <a:r>
              <a:rPr lang="en-US" dirty="0" smtClean="0"/>
              <a:t>Who</a:t>
            </a:r>
            <a:r>
              <a:rPr lang="en-US" baseline="0" dirty="0" smtClean="0"/>
              <a:t> </a:t>
            </a:r>
            <a:r>
              <a:rPr lang="en-US" baseline="0" dirty="0" smtClean="0"/>
              <a:t>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AJAX comes along, more client interaction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r>
              <a:rPr lang="en-US" baseline="0" dirty="0" smtClean="0"/>
              <a:t>Atlas adds update panel, whole new set of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STEVE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</a:t>
            </a:r>
            <a:r>
              <a:rPr lang="en-US" baseline="0" dirty="0" smtClean="0"/>
              <a:t>from community for an offering from Microsoft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</a:t>
            </a:r>
            <a:r>
              <a:rPr lang="en-US" baseline="0" dirty="0" smtClean="0"/>
              <a:t>Source (Not from Microsoft)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scottgu/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wingfield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steve@stevehorn.cc" TargetMode="External"/><Relationship Id="rId4" Type="http://schemas.openxmlformats.org/officeDocument/2006/relationships/hyperlink" Target="http://blog.timwingfield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Wingfield</a:t>
            </a:r>
            <a:r>
              <a:rPr lang="en-US" dirty="0" smtClean="0"/>
              <a:t> &amp; Steve Horn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wingfield\Downloads\1194983813750083554server_mimooh_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28884"/>
            <a:ext cx="2438400" cy="2595716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2095500" y="228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5499" y="4495800"/>
            <a:ext cx="276550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09" y="4503003"/>
            <a:ext cx="313419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2362200"/>
            <a:ext cx="838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217002"/>
            <a:ext cx="838200" cy="220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care about your craft\pipe_wren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7196475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914400"/>
          </a:xfrm>
        </p:spPr>
        <p:txBody>
          <a:bodyPr/>
          <a:lstStyle/>
          <a:p>
            <a:pPr algn="ctr"/>
            <a:r>
              <a:rPr lang="en-US" sz="7200" dirty="0" smtClean="0"/>
              <a:t>MvcContrib.org</a:t>
            </a:r>
            <a:br>
              <a:rPr lang="en-US" sz="7200" dirty="0" smtClean="0"/>
            </a:b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weblogs.asp.net/</a:t>
            </a:r>
            <a:r>
              <a:rPr lang="en-US" dirty="0" err="1" smtClean="0">
                <a:hlinkClick r:id="rId6"/>
              </a:rPr>
              <a:t>scottgu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4974336"/>
          </a:xfrm>
        </p:spPr>
        <p:txBody>
          <a:bodyPr/>
          <a:lstStyle/>
          <a:p>
            <a:r>
              <a:rPr lang="en-US" sz="2800" dirty="0" smtClean="0"/>
              <a:t>Tim Wingfield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email: </a:t>
            </a:r>
            <a:r>
              <a:rPr lang="en-US" sz="2800" dirty="0" smtClean="0">
                <a:hlinkClick r:id="rId3"/>
              </a:rPr>
              <a:t>tim@timwingfield.com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blog: </a:t>
            </a:r>
            <a:r>
              <a:rPr lang="en-US" sz="2800" dirty="0" smtClean="0">
                <a:hlinkClick r:id="rId4"/>
              </a:rPr>
              <a:t>blog.timwingfield.com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twitter: </a:t>
            </a:r>
            <a:r>
              <a:rPr lang="en-US" sz="2800" dirty="0" err="1" smtClean="0"/>
              <a:t>timwingfield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219200" y="5943600"/>
            <a:ext cx="6757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code: </a:t>
            </a:r>
            <a:r>
              <a:rPr lang="en-US" sz="4000" dirty="0" smtClean="0">
                <a:hlinkClick r:id="rId4"/>
              </a:rPr>
              <a:t>www.codeincubator.com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3886200" y="3276600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Steve Horn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email: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hlinkClick r:id="rId5"/>
              </a:rPr>
              <a:t>steve@stevehorn.cc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blog: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hlinkClick r:id="rId4"/>
              </a:rPr>
              <a:t>blog.stevehorn.cc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twitter: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stevehorn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teve\Desktop\carriestev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875960" cy="3657600"/>
          </a:xfrm>
          <a:prstGeom prst="rect">
            <a:avLst/>
          </a:prstGeom>
          <a:noFill/>
        </p:spPr>
      </p:pic>
      <p:pic>
        <p:nvPicPr>
          <p:cNvPr id="3" name="Picture 3" descr="C:\Users\Steve\Desktop\aft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8521" y="1504950"/>
            <a:ext cx="4015479" cy="535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</TotalTime>
  <Words>868</Words>
  <Application>Microsoft Office PowerPoint</Application>
  <PresentationFormat>On-screen Show (4:3)</PresentationFormat>
  <Paragraphs>189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Page_Load(object sender, EventArgs e) {          }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MvcContrib.org </vt:lpstr>
      <vt:lpstr>Slide 24</vt:lpstr>
      <vt:lpstr>&lt;code /&gt;</vt:lpstr>
      <vt:lpstr>Resources</vt:lpstr>
      <vt:lpstr>Tim Wingfield  email: tim@timwingfield.com blog: blog.timwingfield.com twitter: timwingfield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 Wingfield</cp:lastModifiedBy>
  <cp:revision>99</cp:revision>
  <dcterms:created xsi:type="dcterms:W3CDTF">2006-08-16T00:00:00Z</dcterms:created>
  <dcterms:modified xsi:type="dcterms:W3CDTF">2009-10-15T23:23:53Z</dcterms:modified>
</cp:coreProperties>
</file>