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3" r:id="rId3"/>
    <p:sldId id="285" r:id="rId4"/>
    <p:sldId id="284" r:id="rId5"/>
    <p:sldId id="262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89" r:id="rId14"/>
    <p:sldId id="273" r:id="rId15"/>
    <p:sldId id="274" r:id="rId16"/>
    <p:sldId id="275" r:id="rId17"/>
    <p:sldId id="294" r:id="rId18"/>
    <p:sldId id="269" r:id="rId19"/>
    <p:sldId id="270" r:id="rId20"/>
    <p:sldId id="295" r:id="rId21"/>
    <p:sldId id="268" r:id="rId22"/>
    <p:sldId id="271" r:id="rId23"/>
    <p:sldId id="277" r:id="rId24"/>
    <p:sldId id="278" r:id="rId25"/>
    <p:sldId id="282" r:id="rId26"/>
    <p:sldId id="264" r:id="rId27"/>
    <p:sldId id="265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9" autoAdjust="0"/>
    <p:restoredTop sz="82286" autoAdjust="0"/>
  </p:normalViewPr>
  <p:slideViewPr>
    <p:cSldViewPr>
      <p:cViewPr varScale="1">
        <p:scale>
          <a:sx n="76" d="100"/>
          <a:sy n="76" d="100"/>
        </p:scale>
        <p:origin x="-8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</a:t>
            </a:r>
            <a:r>
              <a:rPr lang="en-US" baseline="0" dirty="0" smtClean="0"/>
              <a:t>development</a:t>
            </a:r>
          </a:p>
          <a:p>
            <a:r>
              <a:rPr lang="en-US" baseline="0" dirty="0" smtClean="0"/>
              <a:t>Some developers think this is the way the whole web works</a:t>
            </a:r>
            <a:endParaRPr lang="en-US" baseline="0" dirty="0" smtClean="0"/>
          </a:p>
          <a:p>
            <a:r>
              <a:rPr lang="en-US" baseline="0" dirty="0" smtClean="0"/>
              <a:t>Introduced page event </a:t>
            </a:r>
            <a:r>
              <a:rPr lang="en-US" baseline="0" dirty="0" smtClean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  <a:endParaRPr lang="en-US" baseline="0" dirty="0" smtClean="0"/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</a:t>
            </a:r>
            <a:r>
              <a:rPr lang="en-US" baseline="0" dirty="0" smtClean="0"/>
              <a:t>place</a:t>
            </a:r>
          </a:p>
          <a:p>
            <a:r>
              <a:rPr lang="en-US" baseline="0" dirty="0" smtClean="0"/>
              <a:t>Atlas adds update panel, whole new set of problems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</a:t>
            </a:r>
            <a:r>
              <a:rPr lang="en-US" baseline="0" dirty="0" smtClean="0"/>
              <a:t>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</a:t>
            </a:r>
            <a:r>
              <a:rPr lang="en-US" baseline="0" dirty="0" smtClean="0"/>
              <a:t>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</a:t>
            </a:r>
            <a:r>
              <a:rPr lang="en-US" baseline="0" dirty="0" smtClean="0"/>
              <a:t>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</a:t>
            </a:r>
            <a:r>
              <a:rPr lang="en-US" sz="1200" baseline="0" dirty="0" smtClean="0"/>
              <a:t>Project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dirty="0" smtClean="0"/>
              <a:t>Wife, two boys, and a black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23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\Pictures\me_in_sew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71044" y="0"/>
            <a:ext cx="101150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095500" y="990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6899" y="4579203"/>
            <a:ext cx="276550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4579203"/>
            <a:ext cx="313419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3124200"/>
            <a:ext cx="838200" cy="1302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979003"/>
            <a:ext cx="838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</TotalTime>
  <Words>935</Words>
  <Application>Microsoft Office PowerPoint</Application>
  <PresentationFormat>On-screen Show (4:3)</PresentationFormat>
  <Paragraphs>165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Page_Load(object sender, EventArgs e) {          }</vt:lpstr>
      <vt:lpstr>Slide 17</vt:lpstr>
      <vt:lpstr>Slide 18</vt:lpstr>
      <vt:lpstr>Slide 19</vt:lpstr>
      <vt:lpstr>Slide 20</vt:lpstr>
      <vt:lpstr>&lt;code /&gt;</vt:lpstr>
      <vt:lpstr>Slide 22</vt:lpstr>
      <vt:lpstr>You have options</vt:lpstr>
      <vt:lpstr>MvcContrib.org </vt:lpstr>
      <vt:lpstr>Slide 25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66</cp:revision>
  <dcterms:created xsi:type="dcterms:W3CDTF">2006-08-16T00:00:00Z</dcterms:created>
  <dcterms:modified xsi:type="dcterms:W3CDTF">2008-06-23T23:07:31Z</dcterms:modified>
</cp:coreProperties>
</file>