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bf13e54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bf13e54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3096355" y="2862731"/>
            <a:ext cx="230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CloudTrail</a:t>
            </a:r>
            <a:endParaRPr sz="1200"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2348" y="2236326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1759750" y="1894975"/>
            <a:ext cx="1506600" cy="1152600"/>
          </a:xfrm>
          <a:prstGeom prst="rect">
            <a:avLst/>
          </a:prstGeom>
          <a:noFill/>
          <a:ln cap="flat" cmpd="sng" w="12700">
            <a:solidFill>
              <a:srgbClr val="007CBC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4572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CBC"/>
                </a:solidFill>
              </a:rPr>
              <a:t>All Regions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9757" y="1894981"/>
            <a:ext cx="3302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59601" y="1278285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355400" y="1748083"/>
            <a:ext cx="11232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32F3D"/>
                </a:solidFill>
              </a:rPr>
              <a:t>Log Bucket</a:t>
            </a:r>
            <a:endParaRPr sz="1200"/>
          </a:p>
        </p:txBody>
      </p:sp>
      <p:sp>
        <p:nvSpPr>
          <p:cNvPr id="64" name="Google Shape;64;p14"/>
          <p:cNvSpPr txBox="1"/>
          <p:nvPr/>
        </p:nvSpPr>
        <p:spPr>
          <a:xfrm>
            <a:off x="4746610" y="3473431"/>
            <a:ext cx="203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CloudWatch Logs</a:t>
            </a:r>
            <a:endParaRPr sz="1200"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30577" y="3020853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29857" y="1278265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099481" y="1740525"/>
            <a:ext cx="15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KMS </a:t>
            </a:r>
            <a:r>
              <a:rPr lang="en" sz="1200">
                <a:solidFill>
                  <a:srgbClr val="232F3D"/>
                </a:solidFill>
              </a:rPr>
              <a:t>K</a:t>
            </a:r>
            <a:r>
              <a:rPr lang="en" sz="120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ey</a:t>
            </a:r>
            <a:endParaRPr sz="1200"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9953" y="2379053"/>
            <a:ext cx="168250" cy="1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9328" y="2379053"/>
            <a:ext cx="168250" cy="1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8703" y="2379053"/>
            <a:ext cx="168250" cy="1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8078" y="2379053"/>
            <a:ext cx="168250" cy="1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9953" y="2683853"/>
            <a:ext cx="168250" cy="1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9328" y="2683853"/>
            <a:ext cx="168250" cy="1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8703" y="2683853"/>
            <a:ext cx="168250" cy="1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8078" y="2683853"/>
            <a:ext cx="168250" cy="168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4"/>
          <p:cNvCxnSpPr>
            <a:stCxn id="60" idx="3"/>
            <a:endCxn id="59" idx="1"/>
          </p:cNvCxnSpPr>
          <p:nvPr/>
        </p:nvCxnSpPr>
        <p:spPr>
          <a:xfrm>
            <a:off x="3266350" y="2471275"/>
            <a:ext cx="74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>
            <a:stCxn id="59" idx="3"/>
          </p:cNvCxnSpPr>
          <p:nvPr/>
        </p:nvCxnSpPr>
        <p:spPr>
          <a:xfrm>
            <a:off x="4482248" y="2471276"/>
            <a:ext cx="4956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>
            <a:endCxn id="66" idx="1"/>
          </p:cNvCxnSpPr>
          <p:nvPr/>
        </p:nvCxnSpPr>
        <p:spPr>
          <a:xfrm rot="-5400000">
            <a:off x="4773857" y="1713915"/>
            <a:ext cx="956700" cy="555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>
            <a:endCxn id="65" idx="1"/>
          </p:cNvCxnSpPr>
          <p:nvPr/>
        </p:nvCxnSpPr>
        <p:spPr>
          <a:xfrm flipH="1" rot="-5400000">
            <a:off x="4859027" y="2584253"/>
            <a:ext cx="787500" cy="555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66" idx="3"/>
            <a:endCxn id="62" idx="1"/>
          </p:cNvCxnSpPr>
          <p:nvPr/>
        </p:nvCxnSpPr>
        <p:spPr>
          <a:xfrm>
            <a:off x="5999757" y="1513215"/>
            <a:ext cx="65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