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74137" y="2867979"/>
            <a:ext cx="230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AWS Config</a:t>
            </a:r>
            <a:endParaRPr sz="12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8346" y="2374600"/>
            <a:ext cx="453450" cy="4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933960" y="3494735"/>
            <a:ext cx="221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Amazon Simple</a:t>
            </a:r>
            <a:br>
              <a:rPr lang="en" sz="1200">
                <a:solidFill>
                  <a:srgbClr val="232F3D"/>
                </a:solidFill>
              </a:rPr>
            </a:br>
            <a:r>
              <a:rPr lang="en" sz="120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Notification Service</a:t>
            </a:r>
            <a:endParaRPr sz="120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3854" y="2980447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3851" y="1560410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049900" y="2030300"/>
            <a:ext cx="1897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32F3D"/>
                </a:solidFill>
              </a:rPr>
              <a:t>AES256 (SSE) </a:t>
            </a:r>
            <a:r>
              <a:rPr lang="en" sz="1200">
                <a:solidFill>
                  <a:srgbClr val="232F3D"/>
                </a:solidFill>
              </a:rPr>
              <a:t> Bucket</a:t>
            </a:r>
            <a:endParaRPr sz="1200"/>
          </a:p>
        </p:txBody>
      </p:sp>
      <p:cxnSp>
        <p:nvCxnSpPr>
          <p:cNvPr id="60" name="Google Shape;60;p13"/>
          <p:cNvCxnSpPr>
            <a:stCxn id="55" idx="3"/>
          </p:cNvCxnSpPr>
          <p:nvPr/>
        </p:nvCxnSpPr>
        <p:spPr>
          <a:xfrm>
            <a:off x="3251796" y="2601325"/>
            <a:ext cx="6339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>
            <a:endCxn id="58" idx="1"/>
          </p:cNvCxnSpPr>
          <p:nvPr/>
        </p:nvCxnSpPr>
        <p:spPr>
          <a:xfrm flipH="1" rot="10800000">
            <a:off x="3880951" y="1795360"/>
            <a:ext cx="882900" cy="807900"/>
          </a:xfrm>
          <a:prstGeom prst="bentConnector3">
            <a:avLst>
              <a:gd fmla="val -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endCxn id="57" idx="1"/>
          </p:cNvCxnSpPr>
          <p:nvPr/>
        </p:nvCxnSpPr>
        <p:spPr>
          <a:xfrm>
            <a:off x="3880354" y="2603397"/>
            <a:ext cx="883500" cy="612000"/>
          </a:xfrm>
          <a:prstGeom prst="bentConnector3">
            <a:avLst>
              <a:gd fmla="val 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