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27650" y="1104525"/>
            <a:ext cx="1158300" cy="24072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1</a:t>
            </a:r>
            <a:endParaRPr sz="6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2839463" y="1344114"/>
            <a:ext cx="3311864" cy="2048240"/>
            <a:chOff x="961742" y="1024950"/>
            <a:chExt cx="4861808" cy="3703200"/>
          </a:xfrm>
        </p:grpSpPr>
        <p:sp>
          <p:nvSpPr>
            <p:cNvPr id="56" name="Google Shape;56;p13"/>
            <p:cNvSpPr/>
            <p:nvPr/>
          </p:nvSpPr>
          <p:spPr>
            <a:xfrm>
              <a:off x="961750" y="1024950"/>
              <a:ext cx="4861800" cy="3703200"/>
            </a:xfrm>
            <a:prstGeom prst="rect">
              <a:avLst/>
            </a:prstGeom>
            <a:noFill/>
            <a:ln cap="flat" cmpd="sng" w="12700">
              <a:solidFill>
                <a:srgbClr val="0097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164575" spcFirstLastPara="1" rIns="68575" wrap="square" tIns="27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</a:rPr>
                <a:t>  VPC</a:t>
              </a:r>
              <a:endParaRPr sz="600"/>
            </a:p>
          </p:txBody>
        </p:sp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1742" y="1024960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/>
          <p:nvPr/>
        </p:nvSpPr>
        <p:spPr>
          <a:xfrm>
            <a:off x="3104450" y="2258375"/>
            <a:ext cx="2187300" cy="4026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9" name="Google Shape;59;p13"/>
          <p:cNvSpPr txBox="1"/>
          <p:nvPr/>
        </p:nvSpPr>
        <p:spPr>
          <a:xfrm>
            <a:off x="3401125" y="2410178"/>
            <a:ext cx="19317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86613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7325" y="1457023"/>
            <a:ext cx="325800" cy="3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778873" y="1705792"/>
            <a:ext cx="1682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CloudWatch Logs</a:t>
            </a:r>
            <a:br>
              <a:rPr lang="en" sz="700"/>
            </a:br>
            <a:r>
              <a:rPr lang="en" sz="600"/>
              <a:t>(</a:t>
            </a:r>
            <a:r>
              <a:rPr lang="en" sz="600"/>
              <a:t>Task Logging Target)</a:t>
            </a:r>
            <a:endParaRPr sz="600"/>
          </a:p>
        </p:txBody>
      </p:sp>
      <p:grpSp>
        <p:nvGrpSpPr>
          <p:cNvPr id="62" name="Google Shape;62;p13"/>
          <p:cNvGrpSpPr/>
          <p:nvPr/>
        </p:nvGrpSpPr>
        <p:grpSpPr>
          <a:xfrm>
            <a:off x="2996733" y="1509044"/>
            <a:ext cx="1020136" cy="545443"/>
            <a:chOff x="573250" y="1522050"/>
            <a:chExt cx="1495800" cy="864000"/>
          </a:xfrm>
        </p:grpSpPr>
        <p:sp>
          <p:nvSpPr>
            <p:cNvPr id="63" name="Google Shape;63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4" name="Google Shape;6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3"/>
          <p:cNvGrpSpPr/>
          <p:nvPr/>
        </p:nvGrpSpPr>
        <p:grpSpPr>
          <a:xfrm>
            <a:off x="3018839" y="2119350"/>
            <a:ext cx="996198" cy="552510"/>
            <a:chOff x="766152" y="2153754"/>
            <a:chExt cx="1500298" cy="835996"/>
          </a:xfrm>
        </p:grpSpPr>
        <p:sp>
          <p:nvSpPr>
            <p:cNvPr id="66" name="Google Shape;66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7" name="Google Shape;67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3"/>
          <p:cNvGrpSpPr/>
          <p:nvPr/>
        </p:nvGrpSpPr>
        <p:grpSpPr>
          <a:xfrm>
            <a:off x="2996780" y="2736739"/>
            <a:ext cx="1020053" cy="559449"/>
            <a:chOff x="766152" y="2153754"/>
            <a:chExt cx="1500298" cy="835996"/>
          </a:xfrm>
        </p:grpSpPr>
        <p:sp>
          <p:nvSpPr>
            <p:cNvPr id="69" name="Google Shape;69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0" name="Google Shape;70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3"/>
          <p:cNvSpPr/>
          <p:nvPr/>
        </p:nvSpPr>
        <p:spPr>
          <a:xfrm>
            <a:off x="4284375" y="1104525"/>
            <a:ext cx="1158300" cy="24072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2</a:t>
            </a:r>
            <a:endParaRPr sz="600"/>
          </a:p>
        </p:txBody>
      </p:sp>
      <p:grpSp>
        <p:nvGrpSpPr>
          <p:cNvPr id="72" name="Google Shape;72;p13"/>
          <p:cNvGrpSpPr/>
          <p:nvPr/>
        </p:nvGrpSpPr>
        <p:grpSpPr>
          <a:xfrm>
            <a:off x="4353458" y="1509044"/>
            <a:ext cx="1020136" cy="545443"/>
            <a:chOff x="573250" y="1522050"/>
            <a:chExt cx="1495800" cy="864000"/>
          </a:xfrm>
        </p:grpSpPr>
        <p:sp>
          <p:nvSpPr>
            <p:cNvPr id="73" name="Google Shape;73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4" name="Google Shape;7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oogle Shape;75;p13"/>
          <p:cNvGrpSpPr/>
          <p:nvPr/>
        </p:nvGrpSpPr>
        <p:grpSpPr>
          <a:xfrm>
            <a:off x="4353494" y="2119360"/>
            <a:ext cx="1020053" cy="552510"/>
            <a:chOff x="766152" y="2153754"/>
            <a:chExt cx="1500298" cy="835996"/>
          </a:xfrm>
        </p:grpSpPr>
        <p:sp>
          <p:nvSpPr>
            <p:cNvPr id="76" name="Google Shape;76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7" name="Google Shape;77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4353505" y="2736739"/>
            <a:ext cx="1020053" cy="559449"/>
            <a:chOff x="766152" y="2153754"/>
            <a:chExt cx="1500298" cy="835996"/>
          </a:xfrm>
        </p:grpSpPr>
        <p:sp>
          <p:nvSpPr>
            <p:cNvPr id="79" name="Google Shape;79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80" name="Google Shape;80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3"/>
          <p:cNvSpPr txBox="1"/>
          <p:nvPr/>
        </p:nvSpPr>
        <p:spPr>
          <a:xfrm>
            <a:off x="2932875" y="3483494"/>
            <a:ext cx="25149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subnets are not recommended cluster targets</a:t>
            </a:r>
            <a:endParaRPr sz="800"/>
          </a:p>
        </p:txBody>
      </p:sp>
      <p:sp>
        <p:nvSpPr>
          <p:cNvPr id="82" name="Google Shape;82;p13"/>
          <p:cNvSpPr/>
          <p:nvPr/>
        </p:nvSpPr>
        <p:spPr>
          <a:xfrm>
            <a:off x="5562608" y="2169215"/>
            <a:ext cx="502301" cy="459227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3" name="Google Shape;83;p13"/>
          <p:cNvSpPr txBox="1"/>
          <p:nvPr/>
        </p:nvSpPr>
        <p:spPr>
          <a:xfrm>
            <a:off x="5631755" y="2271075"/>
            <a:ext cx="361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Cluster </a:t>
            </a:r>
            <a:br>
              <a:rPr lang="en" sz="600"/>
            </a:br>
            <a:r>
              <a:rPr lang="en" sz="600"/>
              <a:t>Security</a:t>
            </a:r>
            <a:br>
              <a:rPr lang="en" sz="600"/>
            </a:br>
            <a:r>
              <a:rPr lang="en" sz="600"/>
              <a:t>Group</a:t>
            </a:r>
            <a:endParaRPr sz="600"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05953" y="1120233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3000" y="2337865"/>
            <a:ext cx="228300" cy="2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49375" y="2327365"/>
            <a:ext cx="228300" cy="2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6075" y="2258375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4027775" y="2526875"/>
            <a:ext cx="325800" cy="1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743700" y="2513850"/>
            <a:ext cx="938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ECS Auto Scaling Group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