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02425" y="1509250"/>
            <a:ext cx="4601700" cy="1891500"/>
          </a:xfrm>
          <a:prstGeom prst="rect">
            <a:avLst/>
          </a:prstGeom>
          <a:noFill/>
          <a:ln cap="flat" cmpd="sng" w="12700">
            <a:solidFill>
              <a:srgbClr val="5A6B8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A6B86"/>
                </a:solidFill>
              </a:rPr>
              <a:t>       CodePipeline</a:t>
            </a:r>
            <a:endParaRPr sz="8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746225" y="2102575"/>
            <a:ext cx="330200" cy="32085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28223" y="2428927"/>
            <a:ext cx="7662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32F3E"/>
                </a:solidFill>
              </a:rPr>
              <a:t>Developer</a:t>
            </a:r>
            <a:endParaRPr sz="6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5125" y="2020086"/>
            <a:ext cx="485825" cy="4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863688" y="2505900"/>
            <a:ext cx="1088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32F3E"/>
                </a:solidFill>
              </a:rPr>
              <a:t>ECR Repository</a:t>
            </a:r>
            <a:endParaRPr sz="800"/>
          </a:p>
        </p:txBody>
      </p:sp>
      <p:cxnSp>
        <p:nvCxnSpPr>
          <p:cNvPr id="59" name="Google Shape;59;p13"/>
          <p:cNvCxnSpPr>
            <a:stCxn id="55" idx="1"/>
            <a:endCxn id="57" idx="1"/>
          </p:cNvCxnSpPr>
          <p:nvPr/>
        </p:nvCxnSpPr>
        <p:spPr>
          <a:xfrm>
            <a:off x="2076425" y="2263002"/>
            <a:ext cx="108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6595237" y="2501586"/>
            <a:ext cx="7767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32F3E"/>
                </a:solidFill>
              </a:rPr>
              <a:t>ECS Cluster</a:t>
            </a:r>
            <a:endParaRPr sz="800"/>
          </a:p>
        </p:txBody>
      </p:sp>
      <p:sp>
        <p:nvSpPr>
          <p:cNvPr id="61" name="Google Shape;61;p13"/>
          <p:cNvSpPr txBox="1"/>
          <p:nvPr/>
        </p:nvSpPr>
        <p:spPr>
          <a:xfrm>
            <a:off x="3724950" y="2501216"/>
            <a:ext cx="1750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32F3E"/>
                </a:solidFill>
              </a:rPr>
              <a:t>CodeBuild</a:t>
            </a:r>
            <a:br>
              <a:rPr lang="en" sz="600">
                <a:solidFill>
                  <a:srgbClr val="232F3E"/>
                </a:solidFill>
              </a:rPr>
            </a:br>
            <a:r>
              <a:rPr lang="en" sz="600">
                <a:solidFill>
                  <a:srgbClr val="232F3E"/>
                </a:solidFill>
              </a:rPr>
              <a:t>Create imagedefintion.json Output Artifact</a:t>
            </a:r>
            <a:endParaRPr sz="600"/>
          </a:p>
        </p:txBody>
      </p:sp>
      <p:sp>
        <p:nvSpPr>
          <p:cNvPr id="62" name="Google Shape;62;p13"/>
          <p:cNvSpPr txBox="1"/>
          <p:nvPr/>
        </p:nvSpPr>
        <p:spPr>
          <a:xfrm>
            <a:off x="2152037" y="2102575"/>
            <a:ext cx="574800" cy="1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rgbClr val="232F3E"/>
                </a:solidFill>
              </a:rPr>
              <a:t>ECR Push</a:t>
            </a:r>
            <a:endParaRPr i="1" sz="600"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2427" y="1509249"/>
            <a:ext cx="231000" cy="2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56512" y="2020076"/>
            <a:ext cx="485825" cy="4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1725" y="2020075"/>
            <a:ext cx="485825" cy="4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>
            <a:stCxn id="57" idx="3"/>
            <a:endCxn id="64" idx="1"/>
          </p:cNvCxnSpPr>
          <p:nvPr/>
        </p:nvCxnSpPr>
        <p:spPr>
          <a:xfrm>
            <a:off x="3650950" y="2262998"/>
            <a:ext cx="7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4" idx="3"/>
            <a:endCxn id="65" idx="1"/>
          </p:cNvCxnSpPr>
          <p:nvPr/>
        </p:nvCxnSpPr>
        <p:spPr>
          <a:xfrm>
            <a:off x="4842337" y="2262988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" name="Google Shape;6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16932" y="2709850"/>
            <a:ext cx="485825" cy="4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3"/>
          <p:cNvCxnSpPr>
            <a:stCxn id="61" idx="2"/>
            <a:endCxn id="68" idx="1"/>
          </p:cNvCxnSpPr>
          <p:nvPr/>
        </p:nvCxnSpPr>
        <p:spPr>
          <a:xfrm flipH="1" rot="-5400000">
            <a:off x="4893150" y="2528816"/>
            <a:ext cx="130800" cy="717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8" idx="3"/>
          </p:cNvCxnSpPr>
          <p:nvPr/>
        </p:nvCxnSpPr>
        <p:spPr>
          <a:xfrm flipH="1" rot="10800000">
            <a:off x="5802757" y="2261862"/>
            <a:ext cx="140700" cy="69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5849075" y="2179900"/>
            <a:ext cx="966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Deploy with imagedefinition.json Input Artifact</a:t>
            </a:r>
            <a:endParaRPr sz="600"/>
          </a:p>
        </p:txBody>
      </p:sp>
      <p:sp>
        <p:nvSpPr>
          <p:cNvPr id="72" name="Google Shape;72;p13"/>
          <p:cNvSpPr txBox="1"/>
          <p:nvPr/>
        </p:nvSpPr>
        <p:spPr>
          <a:xfrm>
            <a:off x="4919940" y="3195675"/>
            <a:ext cx="12798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32F3E"/>
                </a:solidFill>
              </a:rPr>
              <a:t>S3 CodePipeline Bucket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