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057FD-6928-B28B-84C9-AE7FD84EB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DD132CB-0539-D877-4E7B-9B1D4A5F8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3A27449-0C54-B10B-CDF2-309F7331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AAC-5C83-4930-BC39-6BFC1FC371E6}" type="datetimeFigureOut">
              <a:rPr lang="nl-BE" smtClean="0"/>
              <a:t>26/12/2024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D896C96-6195-BC74-692B-E8EBB8C70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C17349-FC03-F5D9-D156-DEE17609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65D-D638-442A-AE6D-41D18AC2D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965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559C5-0BFE-3986-A95C-70F42A3B4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5661925-ACE2-BEB0-98A0-09C3F6A97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D92C7C-4515-2267-EFD7-89C9AF959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AAC-5C83-4930-BC39-6BFC1FC371E6}" type="datetimeFigureOut">
              <a:rPr lang="nl-BE" smtClean="0"/>
              <a:t>26/12/2024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B0A32B-7422-2C74-F9D3-19AFB25B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C263BDB-0E8F-95C2-BBC4-6F3208186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65D-D638-442A-AE6D-41D18AC2D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494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3C7A134C-2BA2-C5B8-6748-201EF7B31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82D5FDD-6C58-E768-C5AA-BCE204D6E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216912-38CE-4FAA-33A3-9BB1B079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AAC-5C83-4930-BC39-6BFC1FC371E6}" type="datetimeFigureOut">
              <a:rPr lang="nl-BE" smtClean="0"/>
              <a:t>26/12/2024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DF49741-4DF3-B972-1020-7796781C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C7D2D3F-4C0D-CBCE-6FAF-3A8FC762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65D-D638-442A-AE6D-41D18AC2D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297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6D561F-138D-1748-2964-73778A17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8EA631-474B-78AD-D934-CDEF9D5B1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E3240F-DB70-850C-1254-BBA8C93E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AAC-5C83-4930-BC39-6BFC1FC371E6}" type="datetimeFigureOut">
              <a:rPr lang="nl-BE" smtClean="0"/>
              <a:t>26/12/2024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D830CEC-6AC7-7EF0-BEEF-5D0DC55B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DAA6FC1-3850-7E5D-E4CF-E0CF8785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65D-D638-442A-AE6D-41D18AC2D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14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BFDB51-2EBE-D091-6469-196C158F6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634EE6C-A329-3855-6400-51708AF89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99372A-AA8E-758D-9174-D0B656456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AAC-5C83-4930-BC39-6BFC1FC371E6}" type="datetimeFigureOut">
              <a:rPr lang="nl-BE" smtClean="0"/>
              <a:t>26/12/2024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706306-DFCC-C114-741F-AEFE1344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15A66D-BAE0-7A11-C2F0-FAEC415C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65D-D638-442A-AE6D-41D18AC2D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392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CB2C6-2858-9CEC-18F5-38D1F1CC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845AB0-74C4-4F44-2C87-7D383D2C6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1B61898-C328-DA30-CD4E-0748527D4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DA343B1-03E2-73C5-CD0E-91920A30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AAC-5C83-4930-BC39-6BFC1FC371E6}" type="datetimeFigureOut">
              <a:rPr lang="nl-BE" smtClean="0"/>
              <a:t>26/12/2024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670D9C-A101-DFB5-6927-4F6AFED7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93E21-2CD4-A29A-3BA8-58D72C68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65D-D638-442A-AE6D-41D18AC2D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338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60FA3-B46C-A223-4833-15A694C5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FD2E534-96BD-E7DA-6B96-357A7AB63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4406159-4B95-2DFD-8BF1-C54B1BC57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F8F6916-0C24-B138-CD69-E1EF62D04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4412554-AC2A-E604-BE66-8F105A6D1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FADE856-E5A3-60BF-B22F-2F9FEBF6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AAC-5C83-4930-BC39-6BFC1FC371E6}" type="datetimeFigureOut">
              <a:rPr lang="nl-BE" smtClean="0"/>
              <a:t>26/12/2024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FE070B6-600B-EC2A-4AFC-F2864DF2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CC942200-7665-FA81-F997-A505A113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65D-D638-442A-AE6D-41D18AC2D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568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2A4076-96D0-B954-3100-3910E580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6655F5B-7B7B-E3E5-0F4E-F4335A5A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AAC-5C83-4930-BC39-6BFC1FC371E6}" type="datetimeFigureOut">
              <a:rPr lang="nl-BE" smtClean="0"/>
              <a:t>26/12/2024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3673B07-1175-E7B9-18D5-CA3C2D22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4176F18-4398-B260-E1FA-030818B7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65D-D638-442A-AE6D-41D18AC2D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062FF69-CA32-B5A8-0566-8E27E2DD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AAC-5C83-4930-BC39-6BFC1FC371E6}" type="datetimeFigureOut">
              <a:rPr lang="nl-BE" smtClean="0"/>
              <a:t>26/12/2024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B759EB2-F9FE-4F1A-9770-37106BC4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1FC30FF-948D-3FB9-5089-425AD296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65D-D638-442A-AE6D-41D18AC2D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5106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FD275C-C878-7292-9E82-92498DD3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58AB5F-A0C9-B8BB-0ADA-1C608887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43A7C14-B941-0B3D-1D00-6026F15A7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96D7347-C41E-6B34-6F4A-8DB23DCB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AAC-5C83-4930-BC39-6BFC1FC371E6}" type="datetimeFigureOut">
              <a:rPr lang="nl-BE" smtClean="0"/>
              <a:t>26/12/2024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7E379F5-8462-0626-6F7D-1D95AD55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058638-06E4-C01F-731A-99C42DC3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65D-D638-442A-AE6D-41D18AC2D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5914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EF7DE-85A6-850C-13FF-F6EABE1E6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0F834F0-10FB-3379-66A8-9282169E9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B4CCFB1-1143-1E60-38A0-01E11E980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55357E-E49B-7EA1-0435-47AE712D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DAAAC-5C83-4930-BC39-6BFC1FC371E6}" type="datetimeFigureOut">
              <a:rPr lang="nl-BE" smtClean="0"/>
              <a:t>26/12/2024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9E9F8CF-6781-5E61-7C15-2B3647C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B68B69-9B0C-89D0-2924-C41C6BA0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B965D-D638-442A-AE6D-41D18AC2D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456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DB52EE1-D661-1A61-7C9A-D3114ABE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256B773-8EA7-EC34-895C-D227F9AF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4A4975-6309-EF05-24D8-F1A0F8E5F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DAAAC-5C83-4930-BC39-6BFC1FC371E6}" type="datetimeFigureOut">
              <a:rPr lang="nl-BE" smtClean="0"/>
              <a:t>26/12/2024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7A6348-98FA-DEB2-9F59-C77B6560B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B2369F-B6AD-E071-3DFF-69FB11AC6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B965D-D638-442A-AE6D-41D18AC2D0A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328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7011C7-C031-DDB1-63AE-5872BBE4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36F61F3-87A0-B3DD-EEB0-D9292096E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47" y="1825625"/>
            <a:ext cx="2265807" cy="1182161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627D2E5-C5D7-7F9B-CCED-8389E6289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Abcd</a:t>
            </a:r>
            <a:endParaRPr lang="nl-BE" dirty="0"/>
          </a:p>
          <a:p>
            <a:r>
              <a:rPr lang="nl-BE" dirty="0" err="1"/>
              <a:t>cdef</a:t>
            </a:r>
            <a:endParaRPr lang="nl-BE" dirty="0"/>
          </a:p>
          <a:p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6FB04BE-896C-833D-4BD7-A37F768AFC91}"/>
              </a:ext>
            </a:extLst>
          </p:cNvPr>
          <p:cNvSpPr/>
          <p:nvPr/>
        </p:nvSpPr>
        <p:spPr>
          <a:xfrm>
            <a:off x="1581664" y="1946118"/>
            <a:ext cx="914400" cy="941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635811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Breedbeeld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Ph. Huygens</dc:creator>
  <cp:lastModifiedBy>Ph. Huygens</cp:lastModifiedBy>
  <cp:revision>2</cp:revision>
  <dcterms:created xsi:type="dcterms:W3CDTF">2024-12-26T09:27:35Z</dcterms:created>
  <dcterms:modified xsi:type="dcterms:W3CDTF">2024-12-26T09:32:34Z</dcterms:modified>
</cp:coreProperties>
</file>