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0" y="1828800"/>
            <a:ext cx="3425813" cy="34683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3425813" y="4509259"/>
            <a:ext cx="3390405" cy="234874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425813" y="1828800"/>
            <a:ext cx="3390405" cy="268045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816218" y="1828800"/>
            <a:ext cx="2327782" cy="16027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6816218" y="3431553"/>
            <a:ext cx="2327782" cy="34264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0" y="5297123"/>
            <a:ext cx="1391662" cy="1560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1391662" y="5297123"/>
            <a:ext cx="2034151" cy="156087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1370006" y="3220061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78115" y="5340729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778115" y="2826129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Text2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637209" y="2287276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37209" y="4801876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Text4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2931" y="5734661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Text5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065837" y="5734661"/>
            <a:ext cx="6858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Text6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