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bd7b3497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bd7b349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1a562bd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1a562bd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d7b349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bd7b34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1b0eea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21b0eea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21b0eea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21b0eea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21b0eea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21b0eea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bd7b349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bd7b349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hyperlink" Target="https://yelpproject4.s3.amazonaws.com/yelp_restaurants.csv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elp.com/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yelpanalysis2-env-1.eba-vpvjzrm2.us-west-1.elasticbeanstalk.com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26100" y="2701900"/>
            <a:ext cx="9196200" cy="1530600"/>
          </a:xfrm>
          <a:prstGeom prst="rect">
            <a:avLst/>
          </a:prstGeom>
          <a:solidFill>
            <a:srgbClr val="D9D9D9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Yelp Reviews: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Restaurant Edition</a:t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0" y="0"/>
            <a:ext cx="4412250" cy="17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19831" l="9034" r="47862" t="65215"/>
          <a:stretch/>
        </p:blipFill>
        <p:spPr>
          <a:xfrm>
            <a:off x="142550" y="1844001"/>
            <a:ext cx="4162746" cy="7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23100" y="4660125"/>
            <a:ext cx="38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Alex, Andalib, Kevin, Kimberly, Steven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predict whether a restaurant is good or bad in the United States based on specific features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Assumption: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3 Stars or above is good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highlight>
                  <a:schemeClr val="lt1"/>
                </a:highlight>
              </a:rPr>
              <a:t>Features: stars, state, attributes, categories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800" y="3390762"/>
            <a:ext cx="1514052" cy="151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125" y="3209450"/>
            <a:ext cx="2765750" cy="1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291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Data: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00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Yelp Dataset uploaded to an S3 Bucket on AWS:</a:t>
            </a:r>
            <a:endParaRPr b="1"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https://yelpproject4.s3.amazonaws.com/yelp_restaurants.csv</a:t>
            </a:r>
            <a:endParaRPr b="1" sz="1800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Used PySpark to Read in the Data.</a:t>
            </a:r>
            <a:endParaRPr b="1"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lt1"/>
                </a:highlight>
              </a:rPr>
              <a:t>Also ran our analysis in PySpark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Ran </a:t>
            </a:r>
            <a:r>
              <a:rPr b="1" lang="en">
                <a:highlight>
                  <a:schemeClr val="lt1"/>
                </a:highlight>
              </a:rPr>
              <a:t>different</a:t>
            </a:r>
            <a:r>
              <a:rPr b="1" lang="en">
                <a:highlight>
                  <a:schemeClr val="lt1"/>
                </a:highlight>
              </a:rPr>
              <a:t> models including:</a:t>
            </a:r>
            <a:endParaRPr b="1"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lt1"/>
                </a:highlight>
              </a:rPr>
              <a:t>Random Forest, Logistic, and Neural Network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1675" y="148738"/>
            <a:ext cx="917225" cy="73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9400" y="3898100"/>
            <a:ext cx="1248403" cy="49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821925" y="3829750"/>
            <a:ext cx="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851800" y="3734125"/>
            <a:ext cx="6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316050" y="3475750"/>
            <a:ext cx="8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Predict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364800" y="4176775"/>
            <a:ext cx="70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Model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Preprocessing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First available data came from Kaggle reflecting Arizona restaurants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 additional data comes from Yelp’s academic challenge dataset</a:t>
            </a:r>
            <a:endParaRPr b="1"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 u="sng">
                <a:solidFill>
                  <a:schemeClr val="hlink"/>
                </a:solidFill>
                <a:hlinkClick r:id="rId3"/>
              </a:rPr>
              <a:t>https://www.yelp.com/dataset</a:t>
            </a:r>
            <a:endParaRPr b="1"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Dataset contains:</a:t>
            </a:r>
            <a:endParaRPr b="1"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8,635,403 reviews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160,585 businesses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8 metropolitan areas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Total: ~7GB of data</a:t>
            </a:r>
            <a:endParaRPr b="1"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Used</a:t>
            </a:r>
            <a:r>
              <a:rPr b="1" lang="en" sz="1500"/>
              <a:t> </a:t>
            </a:r>
            <a:r>
              <a:rPr b="1"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tarfile</a:t>
            </a:r>
            <a:r>
              <a:rPr b="1" lang="en" sz="1500"/>
              <a:t> and </a:t>
            </a:r>
            <a:r>
              <a:rPr b="1"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tarfile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en" sz="1500"/>
              <a:t> to extract the .json files from the .tar file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Business_data inside tarfile is a json file which is converted to CSV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Dropped duplicates and nulls.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 dataset reflects metropolitan areas and including Austin, Boulder, Boston, etc. 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1975" y="533525"/>
            <a:ext cx="2772900" cy="3089100"/>
          </a:xfrm>
          <a:prstGeom prst="rect">
            <a:avLst/>
          </a:prstGeom>
          <a:effectLst>
            <a:reflection blurRad="0" dir="5400000" dist="285750" endA="0" endPos="55000" fadeDir="5400012" kx="0" rotWithShape="0" algn="bl" stA="69000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highlight>
                  <a:schemeClr val="lt1"/>
                </a:highlight>
              </a:rPr>
              <a:t>Model-A Random Forest</a:t>
            </a:r>
            <a:endParaRPr i="1" u="sng">
              <a:highlight>
                <a:schemeClr val="lt1"/>
              </a:highlight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6229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337569"/>
            <a:ext cx="3372375" cy="15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143" y="1904481"/>
            <a:ext cx="2979091" cy="13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900" y="3300895"/>
            <a:ext cx="3994650" cy="18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321575" y="322250"/>
            <a:ext cx="17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Random Forest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557075" y="19830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Extra Tree Classifier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457900" y="3804950"/>
            <a:ext cx="9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Ada Boost Classifier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 L</a:t>
            </a:r>
            <a:r>
              <a:rPr lang="en"/>
              <a:t>ogistic</a:t>
            </a:r>
            <a:r>
              <a:rPr lang="en"/>
              <a:t> Regression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5565425" y="765675"/>
            <a:ext cx="2515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3"/>
                </a:solidFill>
              </a:rPr>
              <a:t>Scaled</a:t>
            </a:r>
            <a:endParaRPr b="1" sz="2600">
              <a:solidFill>
                <a:schemeClr val="accent3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/>
              <a:t>Unscaled</a:t>
            </a:r>
            <a:endParaRPr b="1" sz="26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50" y="2082514"/>
            <a:ext cx="4355200" cy="1993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076575"/>
            <a:ext cx="4349953" cy="200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C: Deep Neural Network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/>
              <a:t>Best model hyperparameters:</a:t>
            </a:r>
            <a:endParaRPr b="1"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latin typeface="Courier New"/>
                <a:ea typeface="Courier New"/>
                <a:cs typeface="Courier New"/>
                <a:sym typeface="Courier New"/>
              </a:rPr>
              <a:t>'activation': 'tanh', 'first_units': 6, 'num_layers': 1, 'tuner/bracket': 2, 'tuner/epochs': 3,</a:t>
            </a:r>
            <a:endParaRPr b="1" sz="1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Loss: 0.3861067295074463, </a:t>
            </a:r>
            <a:endParaRPr b="1" sz="1600"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Accuracy: 0.841993510723114</a:t>
            </a:r>
            <a:endParaRPr b="1" sz="1600"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We do not see significant improvement on the logistic regression model.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Yelp Analysis Website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9" y="1673300"/>
            <a:ext cx="4403523" cy="304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