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2"/>
  </p:notesMasterIdLst>
  <p:handoutMasterIdLst>
    <p:handoutMasterId r:id="rId13"/>
  </p:handoutMasterIdLst>
  <p:sldIdLst>
    <p:sldId id="272" r:id="rId2"/>
    <p:sldId id="273" r:id="rId3"/>
    <p:sldId id="274" r:id="rId4"/>
    <p:sldId id="275" r:id="rId5"/>
    <p:sldId id="276" r:id="rId6"/>
    <p:sldId id="277" r:id="rId7"/>
    <p:sldId id="278" r:id="rId8"/>
    <p:sldId id="279" r:id="rId9"/>
    <p:sldId id="280" r:id="rId10"/>
    <p:sldId id="281" r:id="rId11"/>
  </p:sldIdLst>
  <p:sldSz cx="12192000" cy="6858000"/>
  <p:notesSz cx="6858000" cy="9144000"/>
  <p:defaultTextStyle>
    <a:defPPr rtl="0"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6834" autoAdjust="0"/>
  </p:normalViewPr>
  <p:slideViewPr>
    <p:cSldViewPr snapToGrid="0">
      <p:cViewPr varScale="1">
        <p:scale>
          <a:sx n="87" d="100"/>
          <a:sy n="87" d="100"/>
        </p:scale>
        <p:origin x="52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00" d="100"/>
          <a:sy n="100" d="100"/>
        </p:scale>
        <p:origin x="280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C3C03C-F128-4D77-8177-A57732A67E39}" type="datetime2"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2021年1月6日</a:t>
            </a:fld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85ACC1-7210-4F0A-BEEB-8EC885077F20}" type="slidenum">
              <a:rPr lang="en-US" altLang="zh-TW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‹#›</a:t>
            </a:fld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706532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3" name="日期預留位置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8DF2C87C-757E-4C70-9F14-5785D5A3EB9B}" type="datetime2">
              <a:rPr lang="zh-TW" altLang="en-US" smtClean="0"/>
              <a:pPr/>
              <a:t>2021年1月6日</a:t>
            </a:fld>
            <a:endParaRPr lang="zh-TW" altLang="en-US" dirty="0"/>
          </a:p>
        </p:txBody>
      </p:sp>
      <p:sp>
        <p:nvSpPr>
          <p:cNvPr id="4" name="投影片影像預留位置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noProof="0" dirty="0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 noProof="0" dirty="0"/>
              <a:t>按一下以編輯母片文字樣式</a:t>
            </a:r>
          </a:p>
          <a:p>
            <a:pPr lvl="1" rtl="0"/>
            <a:r>
              <a:rPr lang="zh-TW" altLang="en-US" noProof="0" dirty="0"/>
              <a:t>第二層</a:t>
            </a:r>
          </a:p>
          <a:p>
            <a:pPr lvl="2" rtl="0"/>
            <a:r>
              <a:rPr lang="zh-TW" altLang="en-US" noProof="0" dirty="0"/>
              <a:t>第三層</a:t>
            </a:r>
          </a:p>
          <a:p>
            <a:pPr lvl="3" rtl="0"/>
            <a:r>
              <a:rPr lang="zh-TW" altLang="en-US" noProof="0" dirty="0"/>
              <a:t>第四層</a:t>
            </a:r>
          </a:p>
          <a:p>
            <a:pPr lvl="4" rtl="0"/>
            <a:r>
              <a:rPr lang="zh-TW" altLang="en-US" noProof="0" dirty="0"/>
              <a:t>第五層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893B0CF2-7F87-4E02-A248-870047730F99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614981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軟正黑體" panose="020B0604030504040204" pitchFamily="34" charset="-120"/>
        <a:ea typeface="微軟正黑體" panose="020B0604030504040204" pitchFamily="34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軟正黑體" panose="020B0604030504040204" pitchFamily="34" charset="-120"/>
        <a:ea typeface="微軟正黑體" panose="020B0604030504040204" pitchFamily="34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軟正黑體" panose="020B0604030504040204" pitchFamily="34" charset="-120"/>
        <a:ea typeface="微軟正黑體" panose="020B0604030504040204" pitchFamily="34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軟正黑體" panose="020B0604030504040204" pitchFamily="34" charset="-120"/>
        <a:ea typeface="微軟正黑體" panose="020B0604030504040204" pitchFamily="34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軟正黑體" panose="020B0604030504040204" pitchFamily="34" charset="-120"/>
        <a:ea typeface="微軟正黑體" panose="020B0604030504040204" pitchFamily="34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 noProof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93B0CF2-7F87-4E02-A248-870047730F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1338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en-US" altLang="zh-TW" smtClean="0"/>
              <a:t>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287911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en-US" altLang="zh-TW" smtClean="0"/>
              <a:t>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05044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en-US" altLang="zh-TW" smtClean="0"/>
              <a:t>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401948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en-US" altLang="zh-TW" smtClean="0"/>
              <a:t>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876117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en-US" altLang="zh-TW" smtClean="0"/>
              <a:t>6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598841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en-US" altLang="zh-TW" smtClean="0"/>
              <a:t>7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245773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en-US" altLang="zh-TW" smtClean="0"/>
              <a:t>8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736945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群組 9"/>
          <p:cNvGrpSpPr/>
          <p:nvPr/>
        </p:nvGrpSpPr>
        <p:grpSpPr>
          <a:xfrm>
            <a:off x="0" y="6208894"/>
            <a:ext cx="12192000" cy="649106"/>
            <a:chOff x="0" y="6208894"/>
            <a:chExt cx="12192000" cy="649106"/>
          </a:xfrm>
        </p:grpSpPr>
        <p:sp>
          <p:nvSpPr>
            <p:cNvPr id="2" name="矩形 1"/>
            <p:cNvSpPr/>
            <p:nvPr/>
          </p:nvSpPr>
          <p:spPr>
            <a:xfrm>
              <a:off x="3048" y="6220178"/>
              <a:ext cx="12188952" cy="63782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rtl="0"/>
              <a:endParaRPr lang="zh-TW" altLang="en-US" noProof="0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cxnSp>
          <p:nvCxnSpPr>
            <p:cNvPr id="7" name="直線接點​​ 6"/>
            <p:cNvCxnSpPr/>
            <p:nvPr/>
          </p:nvCxnSpPr>
          <p:spPr>
            <a:xfrm>
              <a:off x="0" y="6208894"/>
              <a:ext cx="12192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直線接點 4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標題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rtlCol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tx2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  <a:endParaRPr kumimoji="0" lang="zh-TW" altLang="en-US" noProof="0" dirty="0"/>
          </a:p>
        </p:txBody>
      </p:sp>
      <p:sp>
        <p:nvSpPr>
          <p:cNvPr id="17" name="副標題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 rtlCol="0"/>
          <a:lstStyle>
            <a:lvl1pPr marL="0" marR="45720" indent="0" algn="r">
              <a:buNone/>
              <a:defRPr>
                <a:solidFill>
                  <a:schemeClr val="tx1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 rtl="0"/>
            <a:r>
              <a:rPr lang="zh-TW" altLang="en-US" noProof="0"/>
              <a:t>按一下以編輯母片子標題樣式</a:t>
            </a:r>
            <a:endParaRPr kumimoji="0" lang="zh-TW" altLang="en-US" noProof="0" dirty="0"/>
          </a:p>
        </p:txBody>
      </p:sp>
      <p:sp>
        <p:nvSpPr>
          <p:cNvPr id="30" name="日期預留位置 2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fld id="{176010F5-1FDB-4412-9DA5-0DC277F3AA47}" type="datetime2">
              <a:rPr lang="zh-TW" altLang="en-US" smtClean="0"/>
              <a:pPr/>
              <a:t>2021年1月6日</a:t>
            </a:fld>
            <a:endParaRPr lang="zh-TW" altLang="en-US" dirty="0"/>
          </a:p>
        </p:txBody>
      </p:sp>
      <p:sp>
        <p:nvSpPr>
          <p:cNvPr id="19" name="頁尾預留位置 1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r>
              <a:rPr lang="zh-TW" altLang="en-US" noProof="0" dirty="0"/>
              <a:t>新增頁尾</a:t>
            </a:r>
          </a:p>
        </p:txBody>
      </p:sp>
      <p:sp>
        <p:nvSpPr>
          <p:cNvPr id="27" name="投影片編號預留位置 2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fld id="{401CF334-2D5C-4859-84A6-CA7E6E43FAEB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980820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kumimoji="0" lang="zh-TW" alt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 eaLnBrk="1" latinLnBrk="0" hangingPunct="1"/>
            <a:r>
              <a:rPr lang="zh-TW" altLang="en-US"/>
              <a:t>按一下以編輯母片文字樣式</a:t>
            </a:r>
          </a:p>
          <a:p>
            <a:pPr lvl="1" rtl="0" eaLnBrk="1" latinLnBrk="0" hangingPunct="1"/>
            <a:r>
              <a:rPr lang="zh-TW" altLang="en-US"/>
              <a:t>第二層</a:t>
            </a:r>
          </a:p>
          <a:p>
            <a:pPr lvl="2" rtl="0" eaLnBrk="1" latinLnBrk="0" hangingPunct="1"/>
            <a:r>
              <a:rPr lang="zh-TW" altLang="en-US"/>
              <a:t>第三層</a:t>
            </a:r>
          </a:p>
          <a:p>
            <a:pPr lvl="3" rtl="0" eaLnBrk="1" latinLnBrk="0" hangingPunct="1"/>
            <a:r>
              <a:rPr lang="zh-TW" altLang="en-US"/>
              <a:t>第四層</a:t>
            </a:r>
          </a:p>
          <a:p>
            <a:pPr lvl="4" rtl="0" eaLnBrk="1" latinLnBrk="0" hangingPunct="1"/>
            <a:r>
              <a:rPr lang="zh-TW" altLang="en-US"/>
              <a:t>第五層</a:t>
            </a:r>
            <a:endParaRPr kumimoji="0"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4856E54-3F8D-429F-92B0-552EFC395570}" type="datetime2">
              <a:rPr lang="zh-TW" altLang="en-US" smtClean="0"/>
              <a:pPr/>
              <a:t>2021年1月6日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7777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 rtlCol="0"/>
          <a:lstStyle/>
          <a:p>
            <a:pPr rtl="0"/>
            <a:r>
              <a:rPr lang="zh-TW" altLang="en-US"/>
              <a:t>按一下以編輯母片標題樣式</a:t>
            </a:r>
            <a:endParaRPr kumimoji="0" lang="zh-TW" alt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 rtlCol="0"/>
          <a:lstStyle/>
          <a:p>
            <a:pPr lvl="0" rtl="0" eaLnBrk="1" latinLnBrk="0" hangingPunct="1"/>
            <a:r>
              <a:rPr lang="zh-TW" altLang="en-US"/>
              <a:t>按一下以編輯母片文字樣式</a:t>
            </a:r>
          </a:p>
          <a:p>
            <a:pPr lvl="1" rtl="0" eaLnBrk="1" latinLnBrk="0" hangingPunct="1"/>
            <a:r>
              <a:rPr lang="zh-TW" altLang="en-US"/>
              <a:t>第二層</a:t>
            </a:r>
          </a:p>
          <a:p>
            <a:pPr lvl="2" rtl="0" eaLnBrk="1" latinLnBrk="0" hangingPunct="1"/>
            <a:r>
              <a:rPr lang="zh-TW" altLang="en-US"/>
              <a:t>第三層</a:t>
            </a:r>
          </a:p>
          <a:p>
            <a:pPr lvl="3" rtl="0" eaLnBrk="1" latinLnBrk="0" hangingPunct="1"/>
            <a:r>
              <a:rPr lang="zh-TW" altLang="en-US"/>
              <a:t>第四層</a:t>
            </a:r>
          </a:p>
          <a:p>
            <a:pPr lvl="4" rtl="0" eaLnBrk="1" latinLnBrk="0" hangingPunct="1"/>
            <a:r>
              <a:rPr lang="zh-TW" altLang="en-US"/>
              <a:t>第五層</a:t>
            </a:r>
            <a:endParaRPr kumimoji="0"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ABC2E8B-FC54-48F9-A7AF-9A7E3F43F4EC}" type="datetime2">
              <a:rPr lang="zh-TW" altLang="en-US" smtClean="0"/>
              <a:pPr/>
              <a:t>2021年1月6日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69754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kumimoji="0"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 eaLnBrk="1" latinLnBrk="0" hangingPunct="1"/>
            <a:r>
              <a:rPr lang="zh-TW" altLang="en-US"/>
              <a:t>按一下以編輯母片文字樣式</a:t>
            </a:r>
          </a:p>
          <a:p>
            <a:pPr lvl="1" rtl="0" eaLnBrk="1" latinLnBrk="0" hangingPunct="1"/>
            <a:r>
              <a:rPr lang="zh-TW" altLang="en-US"/>
              <a:t>第二層</a:t>
            </a:r>
          </a:p>
          <a:p>
            <a:pPr lvl="2" rtl="0" eaLnBrk="1" latinLnBrk="0" hangingPunct="1"/>
            <a:r>
              <a:rPr lang="zh-TW" altLang="en-US"/>
              <a:t>第三層</a:t>
            </a:r>
          </a:p>
          <a:p>
            <a:pPr lvl="3" rtl="0" eaLnBrk="1" latinLnBrk="0" hangingPunct="1"/>
            <a:r>
              <a:rPr lang="zh-TW" altLang="en-US"/>
              <a:t>第四層</a:t>
            </a:r>
          </a:p>
          <a:p>
            <a:pPr lvl="4" rtl="0" eaLnBrk="1" latinLnBrk="0" hangingPunct="1"/>
            <a:r>
              <a:rPr lang="zh-TW" altLang="en-US"/>
              <a:t>第五層</a:t>
            </a:r>
            <a:endParaRPr kumimoji="0"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032A294-16A4-4EBE-BAE1-F92EFB453A48}" type="datetime2">
              <a:rPr lang="zh-TW" altLang="en-US" smtClean="0"/>
              <a:pPr/>
              <a:t>2021年1月6日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8168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rtlCol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tx2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kumimoji="0"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rtlCol="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rtl="0" eaLnBrk="1" latinLnBrk="0" hangingPunct="1"/>
            <a:r>
              <a:rPr lang="zh-TW" altLang="en-US"/>
              <a:t>按一下以編輯母片文字樣式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2F135DD-489F-40F6-9DF5-0023BF78E97D}" type="datetime2">
              <a:rPr lang="zh-TW" altLang="en-US" smtClean="0"/>
              <a:pPr/>
              <a:t>2021年1月6日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319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rtlCol="0"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kumimoji="0"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 rtlCol="0"/>
          <a:lstStyle>
            <a:lvl1pPr>
              <a:defRPr sz="2600"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  <a:lvl2pPr>
              <a:defRPr sz="2400">
                <a:latin typeface="細明體" panose="02020509000000000000" pitchFamily="49" charset="-120"/>
                <a:ea typeface="細明體" panose="02020509000000000000" pitchFamily="49" charset="-120"/>
              </a:defRPr>
            </a:lvl2pPr>
            <a:lvl3pPr>
              <a:defRPr sz="2000">
                <a:latin typeface="細明體" panose="02020509000000000000" pitchFamily="49" charset="-120"/>
                <a:ea typeface="細明體" panose="02020509000000000000" pitchFamily="49" charset="-120"/>
              </a:defRPr>
            </a:lvl3pPr>
            <a:lvl4pPr>
              <a:defRPr sz="1800">
                <a:latin typeface="細明體" panose="02020509000000000000" pitchFamily="49" charset="-120"/>
                <a:ea typeface="細明體" panose="02020509000000000000" pitchFamily="49" charset="-120"/>
              </a:defRPr>
            </a:lvl4pPr>
            <a:lvl5pPr>
              <a:defRPr sz="1800">
                <a:latin typeface="細明體" panose="02020509000000000000" pitchFamily="49" charset="-120"/>
                <a:ea typeface="細明體" panose="02020509000000000000" pitchFamily="49" charset="-120"/>
              </a:defRPr>
            </a:lvl5pPr>
          </a:lstStyle>
          <a:p>
            <a:pPr lvl="0" rtl="0" eaLnBrk="1" latinLnBrk="0" hangingPunct="1"/>
            <a:r>
              <a:rPr lang="zh-TW" altLang="en-US"/>
              <a:t>按一下以編輯母片文字樣式</a:t>
            </a:r>
          </a:p>
          <a:p>
            <a:pPr lvl="1" rtl="0" eaLnBrk="1" latinLnBrk="0" hangingPunct="1"/>
            <a:r>
              <a:rPr lang="zh-TW" altLang="en-US"/>
              <a:t>第二層</a:t>
            </a:r>
          </a:p>
          <a:p>
            <a:pPr lvl="2" rtl="0" eaLnBrk="1" latinLnBrk="0" hangingPunct="1"/>
            <a:r>
              <a:rPr lang="zh-TW" altLang="en-US"/>
              <a:t>第三層</a:t>
            </a:r>
          </a:p>
          <a:p>
            <a:pPr lvl="3" rtl="0" eaLnBrk="1" latinLnBrk="0" hangingPunct="1"/>
            <a:r>
              <a:rPr lang="zh-TW" altLang="en-US"/>
              <a:t>第四層</a:t>
            </a:r>
          </a:p>
          <a:p>
            <a:pPr lvl="4" rtl="0" eaLnBrk="1" latinLnBrk="0" hangingPunct="1"/>
            <a:r>
              <a:rPr lang="zh-TW" altLang="en-US"/>
              <a:t>第五層</a:t>
            </a:r>
            <a:endParaRPr kumimoji="0" lang="zh-TW" altLang="en-US" dirty="0"/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 rtlCol="0"/>
          <a:lstStyle>
            <a:lvl1pPr>
              <a:defRPr sz="2600"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  <a:lvl2pPr>
              <a:defRPr sz="2400">
                <a:latin typeface="細明體" panose="02020509000000000000" pitchFamily="49" charset="-120"/>
                <a:ea typeface="細明體" panose="02020509000000000000" pitchFamily="49" charset="-120"/>
              </a:defRPr>
            </a:lvl2pPr>
            <a:lvl3pPr>
              <a:defRPr sz="2000">
                <a:latin typeface="細明體" panose="02020509000000000000" pitchFamily="49" charset="-120"/>
                <a:ea typeface="細明體" panose="02020509000000000000" pitchFamily="49" charset="-120"/>
              </a:defRPr>
            </a:lvl3pPr>
            <a:lvl4pPr>
              <a:defRPr sz="1800">
                <a:latin typeface="細明體" panose="02020509000000000000" pitchFamily="49" charset="-120"/>
                <a:ea typeface="細明體" panose="02020509000000000000" pitchFamily="49" charset="-120"/>
              </a:defRPr>
            </a:lvl4pPr>
            <a:lvl5pPr>
              <a:defRPr sz="1800">
                <a:latin typeface="細明體" panose="02020509000000000000" pitchFamily="49" charset="-120"/>
                <a:ea typeface="細明體" panose="02020509000000000000" pitchFamily="49" charset="-120"/>
              </a:defRPr>
            </a:lvl5pPr>
          </a:lstStyle>
          <a:p>
            <a:pPr lvl="0" rtl="0" eaLnBrk="1" latinLnBrk="0" hangingPunct="1"/>
            <a:r>
              <a:rPr lang="zh-TW" altLang="en-US"/>
              <a:t>按一下以編輯母片文字樣式</a:t>
            </a:r>
          </a:p>
          <a:p>
            <a:pPr lvl="1" rtl="0" eaLnBrk="1" latinLnBrk="0" hangingPunct="1"/>
            <a:r>
              <a:rPr lang="zh-TW" altLang="en-US"/>
              <a:t>第二層</a:t>
            </a:r>
          </a:p>
          <a:p>
            <a:pPr lvl="2" rtl="0" eaLnBrk="1" latinLnBrk="0" hangingPunct="1"/>
            <a:r>
              <a:rPr lang="zh-TW" altLang="en-US"/>
              <a:t>第三層</a:t>
            </a:r>
          </a:p>
          <a:p>
            <a:pPr lvl="3" rtl="0" eaLnBrk="1" latinLnBrk="0" hangingPunct="1"/>
            <a:r>
              <a:rPr lang="zh-TW" altLang="en-US"/>
              <a:t>第四層</a:t>
            </a:r>
          </a:p>
          <a:p>
            <a:pPr lvl="4" rtl="0" eaLnBrk="1" latinLnBrk="0" hangingPunct="1"/>
            <a:r>
              <a:rPr lang="zh-TW" altLang="en-US"/>
              <a:t>第五層</a:t>
            </a:r>
            <a:endParaRPr kumimoji="0" lang="zh-TW" altLang="en-US" dirty="0"/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fld id="{16C209C4-ED81-4BB2-901D-6F9161800EE0}" type="datetime2">
              <a:rPr lang="zh-TW" altLang="en-US" smtClean="0"/>
              <a:pPr/>
              <a:t>2021年1月6日</a:t>
            </a:fld>
            <a:endParaRPr lang="zh-TW" alt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fld id="{401CF334-2D5C-4859-84A6-CA7E6E43FAEB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901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rtlCol="0" anchor="b"/>
          <a:lstStyle>
            <a:lvl1pPr>
              <a:defRPr/>
            </a:lvl1pPr>
          </a:lstStyle>
          <a:p>
            <a:pPr rtl="0"/>
            <a:r>
              <a:rPr lang="zh-TW" altLang="en-US"/>
              <a:t>按一下以編輯母片標題樣式</a:t>
            </a:r>
            <a:endParaRPr kumimoji="0"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rtlCol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rtl="0" eaLnBrk="1" latinLnBrk="0" hangingPunct="1"/>
            <a:r>
              <a:rPr lang="zh-TW" altLang="en-US"/>
              <a:t>按一下以編輯母片文字樣式</a:t>
            </a:r>
          </a:p>
        </p:txBody>
      </p:sp>
      <p:sp>
        <p:nvSpPr>
          <p:cNvPr id="5" name="內容預留位置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 rtlCol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 eaLnBrk="1" latinLnBrk="0" hangingPunct="1"/>
            <a:r>
              <a:rPr lang="zh-TW" altLang="en-US"/>
              <a:t>按一下以編輯母片文字樣式</a:t>
            </a:r>
          </a:p>
          <a:p>
            <a:pPr lvl="1" rtl="0" eaLnBrk="1" latinLnBrk="0" hangingPunct="1"/>
            <a:r>
              <a:rPr lang="zh-TW" altLang="en-US"/>
              <a:t>第二層</a:t>
            </a:r>
          </a:p>
          <a:p>
            <a:pPr lvl="2" rtl="0" eaLnBrk="1" latinLnBrk="0" hangingPunct="1"/>
            <a:r>
              <a:rPr lang="zh-TW" altLang="en-US"/>
              <a:t>第三層</a:t>
            </a:r>
          </a:p>
          <a:p>
            <a:pPr lvl="3" rtl="0" eaLnBrk="1" latinLnBrk="0" hangingPunct="1"/>
            <a:r>
              <a:rPr lang="zh-TW" altLang="en-US"/>
              <a:t>第四層</a:t>
            </a:r>
          </a:p>
          <a:p>
            <a:pPr lvl="4" rtl="0" eaLnBrk="1" latinLnBrk="0" hangingPunct="1"/>
            <a:r>
              <a:rPr lang="zh-TW" altLang="en-US"/>
              <a:t>第五層</a:t>
            </a:r>
            <a:endParaRPr kumimoji="0"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rtlCol="0" anchor="ctr"/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rtl="0" eaLnBrk="1" latinLnBrk="0" hangingPunct="1"/>
            <a:r>
              <a:rPr lang="zh-TW" altLang="en-US"/>
              <a:t>按一下以編輯母片文字樣式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 rtlCol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 eaLnBrk="1" latinLnBrk="0" hangingPunct="1"/>
            <a:r>
              <a:rPr lang="zh-TW" altLang="en-US"/>
              <a:t>按一下以編輯母片文字樣式</a:t>
            </a:r>
          </a:p>
          <a:p>
            <a:pPr lvl="1" rtl="0" eaLnBrk="1" latinLnBrk="0" hangingPunct="1"/>
            <a:r>
              <a:rPr lang="zh-TW" altLang="en-US"/>
              <a:t>第二層</a:t>
            </a:r>
          </a:p>
          <a:p>
            <a:pPr lvl="2" rtl="0" eaLnBrk="1" latinLnBrk="0" hangingPunct="1"/>
            <a:r>
              <a:rPr lang="zh-TW" altLang="en-US"/>
              <a:t>第三層</a:t>
            </a:r>
          </a:p>
          <a:p>
            <a:pPr lvl="3" rtl="0" eaLnBrk="1" latinLnBrk="0" hangingPunct="1"/>
            <a:r>
              <a:rPr lang="zh-TW" altLang="en-US"/>
              <a:t>第四層</a:t>
            </a:r>
          </a:p>
          <a:p>
            <a:pPr lvl="4" rtl="0" eaLnBrk="1" latinLnBrk="0" hangingPunct="1"/>
            <a:r>
              <a:rPr lang="zh-TW" altLang="en-US"/>
              <a:t>第五層</a:t>
            </a:r>
            <a:endParaRPr kumimoji="0" lang="zh-TW" altLang="en-US" dirty="0"/>
          </a:p>
        </p:txBody>
      </p:sp>
      <p:sp>
        <p:nvSpPr>
          <p:cNvPr id="7" name="日期預留位置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D00FEF3-3DB6-4A7C-AB4D-ACE4B86A9E82}" type="datetime2">
              <a:rPr lang="zh-TW" altLang="en-US" smtClean="0"/>
              <a:pPr/>
              <a:t>2021年1月6日</a:t>
            </a:fld>
            <a:endParaRPr lang="zh-TW" altLang="en-US" dirty="0"/>
          </a:p>
        </p:txBody>
      </p:sp>
      <p:sp>
        <p:nvSpPr>
          <p:cNvPr id="8" name="頁尾預留位置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9" name="投影片編號預留位置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5018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rtlCol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kumimoji="0" lang="zh-TW" altLang="en-US" dirty="0"/>
          </a:p>
        </p:txBody>
      </p:sp>
      <p:sp>
        <p:nvSpPr>
          <p:cNvPr id="3" name="日期預留位置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25927D5-6AF4-4517-AA98-65218CDB69F3}" type="datetime2">
              <a:rPr lang="zh-TW" altLang="en-US" smtClean="0"/>
              <a:pPr/>
              <a:t>2021年1月6日</a:t>
            </a:fld>
            <a:endParaRPr lang="zh-TW" altLang="en-US" dirty="0"/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7181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預留位置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A6FC618-F0E5-4989-AF68-72D3D428384C}" type="datetime2">
              <a:rPr lang="zh-TW" altLang="en-US" smtClean="0"/>
              <a:pPr/>
              <a:t>2021年1月6日</a:t>
            </a:fld>
            <a:endParaRPr lang="zh-TW" altLang="en-US" dirty="0"/>
          </a:p>
        </p:txBody>
      </p:sp>
      <p:sp>
        <p:nvSpPr>
          <p:cNvPr id="3" name="頁尾預留位置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288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rtlCol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kumimoji="0" lang="zh-TW" altLang="en-US" dirty="0"/>
          </a:p>
        </p:txBody>
      </p:sp>
      <p:sp>
        <p:nvSpPr>
          <p:cNvPr id="4" name="內容預留位置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 rtlCol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zh-TW" altLang="en-US"/>
              <a:t>按一下以編輯母片文字樣式</a:t>
            </a:r>
          </a:p>
          <a:p>
            <a:pPr lvl="1" rtl="0" eaLnBrk="1" latinLnBrk="0" hangingPunct="1"/>
            <a:r>
              <a:rPr lang="zh-TW" altLang="en-US"/>
              <a:t>第二層</a:t>
            </a:r>
          </a:p>
          <a:p>
            <a:pPr lvl="2" rtl="0" eaLnBrk="1" latinLnBrk="0" hangingPunct="1"/>
            <a:r>
              <a:rPr lang="zh-TW" altLang="en-US"/>
              <a:t>第三層</a:t>
            </a:r>
          </a:p>
          <a:p>
            <a:pPr lvl="3" rtl="0" eaLnBrk="1" latinLnBrk="0" hangingPunct="1"/>
            <a:r>
              <a:rPr lang="zh-TW" altLang="en-US"/>
              <a:t>第四層</a:t>
            </a:r>
          </a:p>
          <a:p>
            <a:pPr lvl="4" rtl="0" eaLnBrk="1" latinLnBrk="0" hangingPunct="1"/>
            <a:r>
              <a:rPr lang="zh-TW" altLang="en-US"/>
              <a:t>第五層</a:t>
            </a:r>
            <a:endParaRPr kumimoji="0"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 rtlCol="0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rtl="0" eaLnBrk="1" latinLnBrk="0" hangingPunct="1"/>
            <a:r>
              <a:rPr lang="zh-TW" altLang="en-US"/>
              <a:t>按一下以編輯母片文字樣式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9A1821B-84B2-4BCF-9103-D9BA6B63AE5A}" type="datetime2">
              <a:rPr lang="zh-TW" altLang="en-US" smtClean="0"/>
              <a:pPr/>
              <a:t>2021年1月6日</a:t>
            </a:fld>
            <a:endParaRPr lang="zh-TW" alt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9192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剪去並圓角化單一角落矩形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zh-TW" altLang="en-US" sz="1800" dirty="0"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  <p:sp>
        <p:nvSpPr>
          <p:cNvPr id="12" name="直角三角形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zh-TW" altLang="en-US" sz="1800" dirty="0"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rtlCol="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kumimoji="0" lang="zh-TW" altLang="en-US" dirty="0"/>
          </a:p>
        </p:txBody>
      </p:sp>
      <p:sp>
        <p:nvSpPr>
          <p:cNvPr id="3" name="圖片預留位置 2" descr="要新增影像的空白預留位置。按一下預留位置，然後選取您要新增的影像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 rtlCol="0"/>
          <a:lstStyle>
            <a:lvl1pPr marL="0" indent="0">
              <a:buNone/>
              <a:defRPr sz="3200"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pPr rtl="0"/>
            <a:r>
              <a:rPr lang="zh-TW" altLang="en-US"/>
              <a:t>按一下圖示以新增圖片</a:t>
            </a:r>
            <a:endParaRPr kumimoji="0"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rtlCol="0" anchor="t"/>
          <a:lstStyle>
            <a:lvl1pPr marL="0" indent="0" algn="l">
              <a:spcBef>
                <a:spcPts val="250"/>
              </a:spcBef>
              <a:buFontTx/>
              <a:buNone/>
              <a:defRPr sz="1300"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rtl="0" eaLnBrk="1" latinLnBrk="0" hangingPunct="1"/>
            <a:r>
              <a:rPr lang="zh-TW" altLang="en-US"/>
              <a:t>按一下以編輯母片文字樣式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fld id="{B29EDC9E-0ED5-49F5-AB3A-F546F39FF920}" type="datetime2">
              <a:rPr lang="zh-TW" altLang="en-US" smtClean="0"/>
              <a:pPr/>
              <a:t>2021年1月6日</a:t>
            </a:fld>
            <a:endParaRPr lang="zh-TW" alt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 rtlCol="0"/>
          <a:lstStyle>
            <a:lvl1pPr>
              <a:defRPr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fld id="{401CF334-2D5C-4859-84A6-CA7E6E43FAEB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  <p:sp>
        <p:nvSpPr>
          <p:cNvPr id="10" name="手繪多邊形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rtlCol="0" anchor="t" compatLnSpc="1"/>
          <a:lstStyle/>
          <a:p>
            <a:pPr marL="0" algn="l" rtl="0" eaLnBrk="1" latinLnBrk="0" hangingPunct="1"/>
            <a:endParaRPr kumimoji="0" lang="zh-TW" altLang="en-US" sz="1800" dirty="0">
              <a:solidFill>
                <a:schemeClr val="tx1"/>
              </a:solidFill>
              <a:latin typeface="細明體" panose="02020509000000000000" pitchFamily="49" charset="-120"/>
              <a:ea typeface="細明體" panose="02020509000000000000" pitchFamily="49" charset="-120"/>
              <a:cs typeface="+mn-cs"/>
            </a:endParaRPr>
          </a:p>
        </p:txBody>
      </p:sp>
      <p:sp>
        <p:nvSpPr>
          <p:cNvPr id="11" name="手繪多邊形​​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rtlCol="0" anchor="t" compatLnSpc="1"/>
          <a:lstStyle/>
          <a:p>
            <a:pPr marL="0" algn="l" rtl="0" eaLnBrk="1" latinLnBrk="0" hangingPunct="1"/>
            <a:endParaRPr kumimoji="0" lang="zh-TW" altLang="en-US" sz="1800" dirty="0">
              <a:solidFill>
                <a:schemeClr val="tx1"/>
              </a:solidFill>
              <a:latin typeface="細明體" panose="02020509000000000000" pitchFamily="49" charset="-120"/>
              <a:ea typeface="細明體" panose="02020509000000000000" pitchFamily="49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962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群組 24"/>
          <p:cNvGrpSpPr/>
          <p:nvPr/>
        </p:nvGrpSpPr>
        <p:grpSpPr>
          <a:xfrm>
            <a:off x="-29028" y="-7144"/>
            <a:ext cx="12240731" cy="6879658"/>
            <a:chOff x="0" y="-21658"/>
            <a:chExt cx="12240731" cy="6879658"/>
          </a:xfrm>
        </p:grpSpPr>
        <p:sp>
          <p:nvSpPr>
            <p:cNvPr id="26" name="矩形 25"/>
            <p:cNvSpPr/>
            <p:nvPr/>
          </p:nvSpPr>
          <p:spPr>
            <a:xfrm>
              <a:off x="31633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noProof="0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grpSp>
          <p:nvGrpSpPr>
            <p:cNvPr id="27" name="群組 26"/>
            <p:cNvGrpSpPr/>
            <p:nvPr/>
          </p:nvGrpSpPr>
          <p:grpSpPr>
            <a:xfrm>
              <a:off x="0" y="-21658"/>
              <a:ext cx="12240731" cy="1041400"/>
              <a:chOff x="-25356" y="-7144"/>
              <a:chExt cx="12240731" cy="1041400"/>
            </a:xfrm>
          </p:grpSpPr>
          <p:sp>
            <p:nvSpPr>
              <p:cNvPr id="28" name="手繪多邊形 27"/>
              <p:cNvSpPr>
                <a:spLocks/>
              </p:cNvSpPr>
              <p:nvPr/>
            </p:nvSpPr>
            <p:spPr bwMode="auto">
              <a:xfrm>
                <a:off x="-12700" y="-7144"/>
                <a:ext cx="12217400" cy="1041400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6" y="2"/>
                  </a:cxn>
                  <a:cxn ang="0">
                    <a:pos x="2542" y="0"/>
                  </a:cxn>
                  <a:cxn ang="0">
                    <a:pos x="4374" y="367"/>
                  </a:cxn>
                  <a:cxn ang="0">
                    <a:pos x="5766" y="55"/>
                  </a:cxn>
                  <a:cxn ang="0">
                    <a:pos x="5772" y="213"/>
                  </a:cxn>
                  <a:cxn ang="0">
                    <a:pos x="4302" y="439"/>
                  </a:cxn>
                  <a:cxn ang="0">
                    <a:pos x="1488" y="201"/>
                  </a:cxn>
                  <a:cxn ang="0">
                    <a:pos x="0" y="656"/>
                  </a:cxn>
                  <a:cxn ang="0">
                    <a:pos x="6" y="2"/>
                  </a:cxn>
                </a:cxnLst>
                <a:rect l="0" t="0" r="0" b="0"/>
                <a:pathLst>
                  <a:path w="5772" h="656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shade val="50000"/>
                      <a:alpha val="45000"/>
                      <a:satMod val="120000"/>
                    </a:schemeClr>
                  </a:gs>
                  <a:gs pos="100000">
                    <a:schemeClr val="accent3">
                      <a:shade val="80000"/>
                      <a:alpha val="55000"/>
                      <a:satMod val="155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rtlCol="0" anchor="t" compatLnSpc="1"/>
              <a:lstStyle/>
              <a:p>
                <a:pPr marL="0" algn="l" rtl="0" eaLnBrk="1" latinLnBrk="0" hangingPunct="1"/>
                <a:endParaRPr kumimoji="0" lang="zh-TW" altLang="en-US" sz="1800" noProof="0" dirty="0">
                  <a:solidFill>
                    <a:schemeClr val="tx1"/>
                  </a:solidFill>
                  <a:latin typeface="細明體" panose="02020509000000000000" pitchFamily="49" charset="-120"/>
                  <a:ea typeface="細明體" panose="02020509000000000000" pitchFamily="49" charset="-120"/>
                  <a:cs typeface="+mn-cs"/>
                </a:endParaRPr>
              </a:p>
            </p:txBody>
          </p:sp>
          <p:sp>
            <p:nvSpPr>
              <p:cNvPr id="29" name="手繪多邊形 28"/>
              <p:cNvSpPr>
                <a:spLocks/>
              </p:cNvSpPr>
              <p:nvPr/>
            </p:nvSpPr>
            <p:spPr bwMode="auto">
              <a:xfrm>
                <a:off x="5842000" y="-7144"/>
                <a:ext cx="6350000" cy="638175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1668" y="564"/>
                  </a:cxn>
                  <a:cxn ang="0">
                    <a:pos x="3000" y="186"/>
                  </a:cxn>
                  <a:cxn ang="0">
                    <a:pos x="3000" y="6"/>
                  </a:cxn>
                  <a:cxn ang="0">
                    <a:pos x="0" y="0"/>
                  </a:cxn>
                </a:cxnLst>
                <a:rect l="0" t="0" r="0" b="0"/>
                <a:pathLst>
                  <a:path w="3000" h="595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>
                      <a:shade val="50000"/>
                      <a:alpha val="30000"/>
                      <a:satMod val="130000"/>
                    </a:schemeClr>
                  </a:gs>
                  <a:gs pos="80000">
                    <a:schemeClr val="accent2">
                      <a:shade val="75000"/>
                      <a:alpha val="45000"/>
                      <a:satMod val="140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rtlCol="0" anchor="t" compatLnSpc="1"/>
              <a:lstStyle/>
              <a:p>
                <a:pPr marL="0" algn="l" rtl="0" eaLnBrk="1" latinLnBrk="0" hangingPunct="1"/>
                <a:endParaRPr kumimoji="0" lang="zh-TW" altLang="en-US" sz="1800" noProof="0" dirty="0">
                  <a:solidFill>
                    <a:schemeClr val="tx1"/>
                  </a:solidFill>
                  <a:latin typeface="細明體" panose="02020509000000000000" pitchFamily="49" charset="-120"/>
                  <a:ea typeface="細明體" panose="02020509000000000000" pitchFamily="49" charset="-120"/>
                  <a:cs typeface="+mn-cs"/>
                </a:endParaRPr>
              </a:p>
            </p:txBody>
          </p:sp>
          <p:grpSp>
            <p:nvGrpSpPr>
              <p:cNvPr id="31" name="群組 30"/>
              <p:cNvGrpSpPr/>
              <p:nvPr/>
            </p:nvGrpSpPr>
            <p:grpSpPr>
              <a:xfrm>
                <a:off x="-25356" y="202408"/>
                <a:ext cx="12240731" cy="649224"/>
                <a:chOff x="-19045" y="216550"/>
                <a:chExt cx="9180548" cy="649224"/>
              </a:xfrm>
            </p:grpSpPr>
            <p:sp>
              <p:nvSpPr>
                <p:cNvPr id="32" name="手繪多邊形 31"/>
                <p:cNvSpPr>
                  <a:spLocks/>
                </p:cNvSpPr>
                <p:nvPr/>
              </p:nvSpPr>
              <p:spPr bwMode="auto">
                <a:xfrm rot="21435692">
                  <a:off x="-19045" y="216550"/>
                  <a:ext cx="9163050" cy="649224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966"/>
                    </a:cxn>
                    <a:cxn ang="0">
                      <a:pos x="1608" y="282"/>
                    </a:cxn>
                    <a:cxn ang="0">
                      <a:pos x="4110" y="1008"/>
                    </a:cxn>
                    <a:cxn ang="0">
                      <a:pos x="5772" y="0"/>
                    </a:cxn>
                  </a:cxnLst>
                  <a:rect l="0" t="0" r="0" b="0"/>
                  <a:pathLst>
                    <a:path w="5772" h="1055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95" cap="flat" cmpd="sng" algn="ctr">
                  <a:gradFill>
                    <a:gsLst>
                      <a:gs pos="74000">
                        <a:schemeClr val="accent3">
                          <a:shade val="75000"/>
                        </a:schemeClr>
                      </a:gs>
                      <a:gs pos="86000">
                        <a:schemeClr val="tx1">
                          <a:alpha val="29000"/>
                        </a:schemeClr>
                      </a:gs>
                      <a:gs pos="16000">
                        <a:schemeClr val="accent2">
                          <a:shade val="75000"/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rtlCol="0" anchor="t" compatLnSpc="1"/>
                <a:lstStyle/>
                <a:p>
                  <a:pPr rtl="0"/>
                  <a:endParaRPr kumimoji="0" lang="zh-TW" altLang="en-US" sz="1800" noProof="0" dirty="0">
                    <a:latin typeface="細明體" panose="02020509000000000000" pitchFamily="49" charset="-120"/>
                    <a:ea typeface="細明體" panose="02020509000000000000" pitchFamily="49" charset="-120"/>
                  </a:endParaRPr>
                </a:p>
              </p:txBody>
            </p:sp>
            <p:sp>
              <p:nvSpPr>
                <p:cNvPr id="33" name="手繪多邊形​​ 32"/>
                <p:cNvSpPr>
                  <a:spLocks/>
                </p:cNvSpPr>
                <p:nvPr/>
              </p:nvSpPr>
              <p:spPr bwMode="auto">
                <a:xfrm rot="21435692">
                  <a:off x="-14309" y="290003"/>
                  <a:ext cx="9175812" cy="530352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732"/>
                    </a:cxn>
                    <a:cxn ang="0">
                      <a:pos x="1638" y="228"/>
                    </a:cxn>
                    <a:cxn ang="0">
                      <a:pos x="4122" y="816"/>
                    </a:cxn>
                    <a:cxn ang="0">
                      <a:pos x="5766" y="0"/>
                    </a:cxn>
                  </a:cxnLst>
                  <a:rect l="0" t="0" r="0" b="0"/>
                  <a:pathLst>
                    <a:path w="5766" h="854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 algn="ctr">
                  <a:gradFill>
                    <a:gsLst>
                      <a:gs pos="74000">
                        <a:schemeClr val="accent4"/>
                      </a:gs>
                      <a:gs pos="44000">
                        <a:schemeClr val="accent1"/>
                      </a:gs>
                      <a:gs pos="33000">
                        <a:schemeClr val="accent2"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rtlCol="0" anchor="t" compatLnSpc="1"/>
                <a:lstStyle/>
                <a:p>
                  <a:pPr rtl="0"/>
                  <a:endParaRPr kumimoji="0" lang="zh-TW" altLang="en-US" sz="1800" noProof="0" dirty="0">
                    <a:latin typeface="細明體" panose="02020509000000000000" pitchFamily="49" charset="-120"/>
                    <a:ea typeface="細明體" panose="02020509000000000000" pitchFamily="49" charset="-120"/>
                  </a:endParaRPr>
                </a:p>
              </p:txBody>
            </p:sp>
          </p:grpSp>
        </p:grpSp>
      </p:grpSp>
      <p:sp>
        <p:nvSpPr>
          <p:cNvPr id="9" name="標題預留位置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rtlCol="0" anchor="b">
            <a:normAutofit/>
          </a:bodyPr>
          <a:lstStyle/>
          <a:p>
            <a:pPr rtl="0"/>
            <a:r>
              <a:rPr lang="zh-TW" altLang="en-US" noProof="0" dirty="0"/>
              <a:t>按一下以編輯母片標題樣式</a:t>
            </a:r>
            <a:endParaRPr kumimoji="0" lang="zh-TW" altLang="en-US" noProof="0" dirty="0"/>
          </a:p>
        </p:txBody>
      </p:sp>
      <p:sp>
        <p:nvSpPr>
          <p:cNvPr id="30" name="文字預留位置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rtl="0" eaLnBrk="1" latinLnBrk="0" hangingPunct="1"/>
            <a:r>
              <a:rPr lang="zh-TW" altLang="en-US" noProof="0" dirty="0"/>
              <a:t>按一下以編輯母片文字樣式</a:t>
            </a:r>
          </a:p>
          <a:p>
            <a:pPr lvl="1" rtl="0" eaLnBrk="1" latinLnBrk="0" hangingPunct="1"/>
            <a:r>
              <a:rPr lang="zh-TW" altLang="en-US" noProof="0" dirty="0"/>
              <a:t>第二層</a:t>
            </a:r>
          </a:p>
          <a:p>
            <a:pPr lvl="2" rtl="0" eaLnBrk="1" latinLnBrk="0" hangingPunct="1"/>
            <a:r>
              <a:rPr lang="zh-TW" altLang="en-US" noProof="0" dirty="0"/>
              <a:t>第三層</a:t>
            </a:r>
          </a:p>
          <a:p>
            <a:pPr lvl="3" rtl="0" eaLnBrk="1" latinLnBrk="0" hangingPunct="1"/>
            <a:r>
              <a:rPr lang="zh-TW" altLang="en-US" noProof="0" dirty="0"/>
              <a:t>第四層</a:t>
            </a:r>
          </a:p>
          <a:p>
            <a:pPr lvl="4" rtl="0" eaLnBrk="1" latinLnBrk="0" hangingPunct="1"/>
            <a:r>
              <a:rPr lang="zh-TW" altLang="en-US" noProof="0" dirty="0"/>
              <a:t>第五層</a:t>
            </a:r>
          </a:p>
        </p:txBody>
      </p:sp>
      <p:sp>
        <p:nvSpPr>
          <p:cNvPr id="10" name="日期預留位置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fld id="{D0565B32-B448-4814-A34B-8E4078D6BFB9}" type="datetime2">
              <a:rPr lang="zh-TW" altLang="en-US" smtClean="0"/>
              <a:pPr/>
              <a:t>2021年1月6日</a:t>
            </a:fld>
            <a:endParaRPr lang="zh-TW" altLang="en-US" dirty="0"/>
          </a:p>
        </p:txBody>
      </p:sp>
      <p:sp>
        <p:nvSpPr>
          <p:cNvPr id="22" name="頁尾預留位置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r>
              <a:rPr lang="zh-TW" altLang="en-US" noProof="0" dirty="0"/>
              <a:t>新增頁尾</a:t>
            </a:r>
          </a:p>
        </p:txBody>
      </p:sp>
      <p:sp>
        <p:nvSpPr>
          <p:cNvPr id="18" name="投影片編號預留位置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 eaLnBrk="1" latinLnBrk="0" hangingPunct="1">
              <a:defRPr kumimoji="0" sz="1100">
                <a:solidFill>
                  <a:schemeClr val="tx1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fld id="{401CF334-2D5C-4859-84A6-CA7E6E43FAEB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9428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細明體" panose="02020509000000000000" pitchFamily="49" charset="-120"/>
          <a:ea typeface="細明體" panose="02020509000000000000" pitchFamily="49" charset="-120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細明體" panose="02020509000000000000" pitchFamily="49" charset="-120"/>
          <a:ea typeface="細明體" panose="02020509000000000000" pitchFamily="49" charset="-120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>
            <a:lumMod val="50000"/>
          </a:schemeClr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細明體" panose="02020509000000000000" pitchFamily="49" charset="-120"/>
          <a:ea typeface="細明體" panose="02020509000000000000" pitchFamily="49" charset="-120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細明體" panose="02020509000000000000" pitchFamily="49" charset="-120"/>
          <a:ea typeface="細明體" panose="02020509000000000000" pitchFamily="49" charset="-120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>
            <a:lumMod val="75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細明體" panose="02020509000000000000" pitchFamily="49" charset="-120"/>
          <a:ea typeface="細明體" panose="02020509000000000000" pitchFamily="49" charset="-120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>
            <a:lumMod val="50000"/>
          </a:schemeClr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>
            <a:lumMod val="75000"/>
          </a:schemeClr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0" algn="l" rtl="0" eaLnBrk="1" latinLnBrk="0" hangingPunct="1">
        <a:spcBef>
          <a:spcPct val="20000"/>
        </a:spcBef>
        <a:buClr>
          <a:schemeClr val="tx2"/>
        </a:buClr>
        <a:buFontTx/>
        <a:buNone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>
          <a:xfrm>
            <a:off x="685800" y="1399736"/>
            <a:ext cx="10468864" cy="1828800"/>
          </a:xfrm>
        </p:spPr>
        <p:txBody>
          <a:bodyPr rtlCol="0"/>
          <a:lstStyle/>
          <a:p>
            <a:pPr rtl="0"/>
            <a:r>
              <a:rPr lang="zh-TW" altLang="en-US" dirty="0">
                <a:latin typeface="新細明體" panose="02020500000000000000" pitchFamily="18" charset="-120"/>
                <a:ea typeface="微軟正黑體" panose="020B0604030504040204" pitchFamily="34" charset="-120"/>
                <a:sym typeface="新細明體" panose="02020500000000000000" pitchFamily="18" charset="-120"/>
              </a:rPr>
              <a:t>主題</a:t>
            </a:r>
            <a:r>
              <a:rPr lang="en-US" altLang="zh-TW" dirty="0">
                <a:latin typeface="新細明體" panose="02020500000000000000" pitchFamily="18" charset="-120"/>
                <a:ea typeface="微軟正黑體" panose="020B0604030504040204" pitchFamily="34" charset="-120"/>
                <a:sym typeface="新細明體" panose="02020500000000000000" pitchFamily="18" charset="-120"/>
              </a:rPr>
              <a:t>:</a:t>
            </a:r>
            <a:r>
              <a:rPr lang="zh-TW" altLang="en-US" dirty="0">
                <a:latin typeface="新細明體" panose="02020500000000000000" pitchFamily="18" charset="-120"/>
                <a:ea typeface="微軟正黑體" panose="020B0604030504040204" pitchFamily="34" charset="-120"/>
                <a:sym typeface="新細明體" panose="02020500000000000000" pitchFamily="18" charset="-120"/>
              </a:rPr>
              <a:t>跟電腦剪刀石頭布</a:t>
            </a:r>
          </a:p>
        </p:txBody>
      </p:sp>
      <p:sp>
        <p:nvSpPr>
          <p:cNvPr id="2" name="副標題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962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CB1EA7-69E8-49C1-B587-AF47BD7E4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成果展示</a:t>
            </a:r>
            <a:r>
              <a:rPr lang="en-US" altLang="zh-TW" dirty="0"/>
              <a:t>:</a:t>
            </a:r>
            <a:r>
              <a:rPr lang="zh-TW" altLang="en-US" dirty="0"/>
              <a:t>下一局的開始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BD9FEEB4-6BFB-4132-8734-D15FA9E7F5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3748" y="1935163"/>
            <a:ext cx="8824503" cy="4389437"/>
          </a:xfrm>
        </p:spPr>
      </p:pic>
    </p:spTree>
    <p:extLst>
      <p:ext uri="{BB962C8B-B14F-4D97-AF65-F5344CB8AC3E}">
        <p14:creationId xmlns:p14="http://schemas.microsoft.com/office/powerpoint/2010/main" val="4215432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latin typeface="新細明體" panose="02020500000000000000" pitchFamily="18" charset="-120"/>
                <a:ea typeface="微軟正黑體" panose="020B0604030504040204" pitchFamily="34" charset="-120"/>
                <a:sym typeface="新細明體" panose="02020500000000000000" pitchFamily="18" charset="-120"/>
              </a:rPr>
              <a:t>動機</a:t>
            </a:r>
            <a:r>
              <a:rPr lang="en-US" altLang="zh-TW" dirty="0">
                <a:latin typeface="新細明體" panose="02020500000000000000" pitchFamily="18" charset="-120"/>
                <a:ea typeface="微軟正黑體" panose="020B0604030504040204" pitchFamily="34" charset="-120"/>
                <a:sym typeface="新細明體" panose="02020500000000000000" pitchFamily="18" charset="-120"/>
              </a:rPr>
              <a:t>:</a:t>
            </a:r>
            <a:endParaRPr lang="zh-TW" altLang="en-US" dirty="0">
              <a:latin typeface="新細明體" panose="02020500000000000000" pitchFamily="18" charset="-120"/>
              <a:ea typeface="微軟正黑體" panose="020B0604030504040204" pitchFamily="34" charset="-120"/>
              <a:sym typeface="新細明體" panose="02020500000000000000" pitchFamily="18" charset="-120"/>
            </a:endParaRPr>
          </a:p>
        </p:txBody>
      </p:sp>
      <p:sp>
        <p:nvSpPr>
          <p:cNvPr id="2" name="內容預留位置 1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latin typeface="細明體" panose="02020509000000000000" pitchFamily="49" charset="-120"/>
                <a:ea typeface="細明體" panose="02020509000000000000" pitchFamily="49" charset="-120"/>
                <a:sym typeface="新細明體" panose="02020500000000000000" pitchFamily="18" charset="-120"/>
              </a:rPr>
              <a:t>有時有選擇障礙時，可以依靠一下跟電腦一決勝負，必竟不是人可忽略掉一些作弊事項，輸了也沒負擔。</a:t>
            </a:r>
          </a:p>
        </p:txBody>
      </p:sp>
    </p:spTree>
    <p:extLst>
      <p:ext uri="{BB962C8B-B14F-4D97-AF65-F5344CB8AC3E}">
        <p14:creationId xmlns:p14="http://schemas.microsoft.com/office/powerpoint/2010/main" val="1508910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latin typeface="新細明體" panose="02020500000000000000" pitchFamily="18" charset="-120"/>
                <a:sym typeface="新細明體" panose="02020500000000000000" pitchFamily="18" charset="-120"/>
              </a:rPr>
              <a:t>功</a:t>
            </a:r>
            <a:r>
              <a:rPr lang="zh-TW" altLang="en-US" dirty="0">
                <a:latin typeface="新細明體" panose="02020500000000000000" pitchFamily="18" charset="-120"/>
                <a:ea typeface="微軟正黑體" panose="020B0604030504040204" pitchFamily="34" charset="-120"/>
                <a:sym typeface="新細明體" panose="02020500000000000000" pitchFamily="18" charset="-120"/>
              </a:rPr>
              <a:t>能介紹</a:t>
            </a:r>
            <a:r>
              <a:rPr lang="en-US" altLang="zh-TW" dirty="0">
                <a:latin typeface="新細明體" panose="02020500000000000000" pitchFamily="18" charset="-120"/>
                <a:ea typeface="微軟正黑體" panose="020B0604030504040204" pitchFamily="34" charset="-120"/>
                <a:sym typeface="新細明體" panose="02020500000000000000" pitchFamily="18" charset="-120"/>
              </a:rPr>
              <a:t>:</a:t>
            </a:r>
            <a:endParaRPr lang="zh-TW" altLang="en-US" dirty="0">
              <a:latin typeface="新細明體" panose="02020500000000000000" pitchFamily="18" charset="-120"/>
              <a:ea typeface="微軟正黑體" panose="020B0604030504040204" pitchFamily="34" charset="-120"/>
              <a:sym typeface="新細明體" panose="02020500000000000000" pitchFamily="18" charset="-120"/>
            </a:endParaRPr>
          </a:p>
        </p:txBody>
      </p:sp>
      <p:sp>
        <p:nvSpPr>
          <p:cNvPr id="2" name="內容預留位置 1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latin typeface="細明體" panose="02020509000000000000" pitchFamily="49" charset="-120"/>
                <a:ea typeface="細明體" panose="02020509000000000000" pitchFamily="49" charset="-120"/>
                <a:sym typeface="新細明體" panose="02020500000000000000" pitchFamily="18" charset="-120"/>
              </a:rPr>
              <a:t>可以與電腦進行猜拳對抗，可進行多次勝負</a:t>
            </a:r>
          </a:p>
        </p:txBody>
      </p:sp>
    </p:spTree>
    <p:extLst>
      <p:ext uri="{BB962C8B-B14F-4D97-AF65-F5344CB8AC3E}">
        <p14:creationId xmlns:p14="http://schemas.microsoft.com/office/powerpoint/2010/main" val="3339554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444500" y="792480"/>
            <a:ext cx="10972800" cy="1143000"/>
          </a:xfrm>
        </p:spPr>
        <p:txBody>
          <a:bodyPr rtlCol="0">
            <a:normAutofit/>
          </a:bodyPr>
          <a:lstStyle/>
          <a:p>
            <a:pPr rtl="0"/>
            <a:r>
              <a:rPr lang="zh-TW" altLang="en-US" dirty="0">
                <a:latin typeface="新細明體" panose="02020500000000000000" pitchFamily="18" charset="-120"/>
                <a:ea typeface="微軟正黑體" panose="020B0604030504040204" pitchFamily="34" charset="-120"/>
                <a:sym typeface="新細明體" panose="02020500000000000000" pitchFamily="18" charset="-120"/>
              </a:rPr>
              <a:t>系統架構</a:t>
            </a:r>
            <a:r>
              <a:rPr lang="en-US" altLang="zh-TW" dirty="0">
                <a:latin typeface="新細明體" panose="02020500000000000000" pitchFamily="18" charset="-120"/>
                <a:ea typeface="微軟正黑體" panose="020B0604030504040204" pitchFamily="34" charset="-120"/>
                <a:sym typeface="新細明體" panose="02020500000000000000" pitchFamily="18" charset="-120"/>
              </a:rPr>
              <a:t>:</a:t>
            </a:r>
            <a:endParaRPr lang="zh-TW" altLang="en-US" dirty="0">
              <a:latin typeface="新細明體" panose="02020500000000000000" pitchFamily="18" charset="-120"/>
              <a:ea typeface="微軟正黑體" panose="020B0604030504040204" pitchFamily="34" charset="-120"/>
              <a:sym typeface="新細明體" panose="02020500000000000000" pitchFamily="18" charset="-120"/>
            </a:endParaRPr>
          </a:p>
        </p:txBody>
      </p:sp>
      <p:sp>
        <p:nvSpPr>
          <p:cNvPr id="2" name="內容預留位置 1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n-US" altLang="zh-TW" dirty="0">
                <a:sym typeface="新細明體" panose="02020500000000000000" pitchFamily="18" charset="-120"/>
              </a:rPr>
              <a:t>Switch case</a:t>
            </a:r>
          </a:p>
          <a:p>
            <a:pPr rtl="0"/>
            <a:r>
              <a:rPr lang="en-US" altLang="zh-TW" dirty="0">
                <a:sym typeface="新細明體" panose="02020500000000000000" pitchFamily="18" charset="-120"/>
              </a:rPr>
              <a:t>If else</a:t>
            </a:r>
          </a:p>
          <a:p>
            <a:pPr marL="0" indent="0" rtl="0">
              <a:buNone/>
            </a:pPr>
            <a:r>
              <a:rPr lang="zh-TW" altLang="en-US" dirty="0">
                <a:sym typeface="新細明體" panose="02020500000000000000" pitchFamily="18" charset="-120"/>
              </a:rPr>
              <a:t>算法</a:t>
            </a:r>
            <a:endParaRPr lang="zh-CN" altLang="en-US" dirty="0">
              <a:latin typeface="細明體" panose="02020509000000000000" pitchFamily="49" charset="-120"/>
              <a:ea typeface="細明體" panose="02020509000000000000" pitchFamily="49" charset="-120"/>
              <a:sym typeface="新細明體" panose="02020500000000000000" pitchFamily="18" charset="-120"/>
            </a:endParaRPr>
          </a:p>
          <a:p>
            <a:pPr rtl="0"/>
            <a:r>
              <a:rPr lang="zh-TW" altLang="en-US" dirty="0">
                <a:sym typeface="新細明體" panose="02020500000000000000" pitchFamily="18" charset="-120"/>
              </a:rPr>
              <a:t>電腦</a:t>
            </a:r>
            <a:r>
              <a:rPr lang="zh-CN" altLang="en-US" dirty="0">
                <a:latin typeface="細明體" panose="02020509000000000000" pitchFamily="49" charset="-120"/>
                <a:ea typeface="細明體" panose="02020509000000000000" pitchFamily="49" charset="-120"/>
                <a:sym typeface="新細明體" panose="02020500000000000000" pitchFamily="18" charset="-120"/>
              </a:rPr>
              <a:t> </a:t>
            </a:r>
            <a:r>
              <a:rPr lang="en-US" altLang="zh-CN" dirty="0">
                <a:latin typeface="細明體" panose="02020509000000000000" pitchFamily="49" charset="-120"/>
                <a:ea typeface="細明體" panose="02020509000000000000" pitchFamily="49" charset="-120"/>
                <a:sym typeface="新細明體" panose="02020500000000000000" pitchFamily="18" charset="-120"/>
              </a:rPr>
              <a:t>-- </a:t>
            </a:r>
            <a:r>
              <a:rPr lang="zh-CN" altLang="en-US" dirty="0">
                <a:latin typeface="細明體" panose="02020509000000000000" pitchFamily="49" charset="-120"/>
                <a:ea typeface="細明體" panose="02020509000000000000" pitchFamily="49" charset="-120"/>
                <a:sym typeface="新細明體" panose="02020500000000000000" pitchFamily="18" charset="-120"/>
              </a:rPr>
              <a:t>玩家	</a:t>
            </a:r>
            <a:r>
              <a:rPr lang="zh-TW" altLang="en-US" dirty="0">
                <a:latin typeface="細明體" panose="02020509000000000000" pitchFamily="49" charset="-120"/>
                <a:ea typeface="細明體" panose="02020509000000000000" pitchFamily="49" charset="-120"/>
                <a:sym typeface="新細明體" panose="02020500000000000000" pitchFamily="18" charset="-120"/>
              </a:rPr>
              <a:t>石頭</a:t>
            </a:r>
            <a:r>
              <a:rPr lang="en-US" altLang="zh-CN" dirty="0">
                <a:latin typeface="細明體" panose="02020509000000000000" pitchFamily="49" charset="-120"/>
                <a:ea typeface="細明體" panose="02020509000000000000" pitchFamily="49" charset="-120"/>
                <a:sym typeface="新細明體" panose="02020500000000000000" pitchFamily="18" charset="-120"/>
              </a:rPr>
              <a:t>(4)	</a:t>
            </a:r>
            <a:r>
              <a:rPr lang="zh-CN" altLang="en-US" dirty="0">
                <a:latin typeface="細明體" panose="02020509000000000000" pitchFamily="49" charset="-120"/>
                <a:ea typeface="細明體" panose="02020509000000000000" pitchFamily="49" charset="-120"/>
                <a:sym typeface="新細明體" panose="02020500000000000000" pitchFamily="18" charset="-120"/>
              </a:rPr>
              <a:t>剪刀</a:t>
            </a:r>
            <a:r>
              <a:rPr lang="en-US" altLang="zh-CN" dirty="0">
                <a:latin typeface="細明體" panose="02020509000000000000" pitchFamily="49" charset="-120"/>
                <a:ea typeface="細明體" panose="02020509000000000000" pitchFamily="49" charset="-120"/>
                <a:sym typeface="新細明體" panose="02020500000000000000" pitchFamily="18" charset="-120"/>
              </a:rPr>
              <a:t>(7)	</a:t>
            </a:r>
            <a:r>
              <a:rPr lang="zh-CN" altLang="en-US" dirty="0">
                <a:latin typeface="細明體" panose="02020509000000000000" pitchFamily="49" charset="-120"/>
                <a:ea typeface="細明體" panose="02020509000000000000" pitchFamily="49" charset="-120"/>
                <a:sym typeface="新細明體" panose="02020500000000000000" pitchFamily="18" charset="-120"/>
              </a:rPr>
              <a:t>布</a:t>
            </a:r>
            <a:r>
              <a:rPr lang="en-US" altLang="zh-CN" dirty="0">
                <a:latin typeface="細明體" panose="02020509000000000000" pitchFamily="49" charset="-120"/>
                <a:ea typeface="細明體" panose="02020509000000000000" pitchFamily="49" charset="-120"/>
                <a:sym typeface="新細明體" panose="02020500000000000000" pitchFamily="18" charset="-120"/>
              </a:rPr>
              <a:t>(10)</a:t>
            </a:r>
          </a:p>
          <a:p>
            <a:pPr rtl="0"/>
            <a:r>
              <a:rPr lang="zh-TW" altLang="en-US" dirty="0">
                <a:sym typeface="新細明體" panose="02020500000000000000" pitchFamily="18" charset="-120"/>
              </a:rPr>
              <a:t>石頭</a:t>
            </a:r>
            <a:r>
              <a:rPr lang="en-US" altLang="zh-CN" dirty="0">
                <a:latin typeface="細明體" panose="02020509000000000000" pitchFamily="49" charset="-120"/>
                <a:ea typeface="細明體" panose="02020509000000000000" pitchFamily="49" charset="-120"/>
                <a:sym typeface="新細明體" panose="02020500000000000000" pitchFamily="18" charset="-120"/>
              </a:rPr>
              <a:t>(0)	</a:t>
            </a:r>
            <a:r>
              <a:rPr lang="zh-TW" altLang="en-US" dirty="0">
                <a:latin typeface="細明體" panose="02020509000000000000" pitchFamily="49" charset="-120"/>
                <a:ea typeface="細明體" panose="02020509000000000000" pitchFamily="49" charset="-120"/>
                <a:sym typeface="新細明體" panose="02020500000000000000" pitchFamily="18" charset="-120"/>
              </a:rPr>
              <a:t>         </a:t>
            </a:r>
            <a:r>
              <a:rPr lang="en-US" altLang="zh-CN" dirty="0">
                <a:latin typeface="細明體" panose="02020509000000000000" pitchFamily="49" charset="-120"/>
                <a:ea typeface="細明體" panose="02020509000000000000" pitchFamily="49" charset="-120"/>
                <a:sym typeface="新細明體" panose="02020500000000000000" pitchFamily="18" charset="-120"/>
              </a:rPr>
              <a:t>4	</a:t>
            </a:r>
            <a:r>
              <a:rPr lang="zh-TW" altLang="en-US" dirty="0">
                <a:latin typeface="細明體" panose="02020509000000000000" pitchFamily="49" charset="-120"/>
                <a:ea typeface="細明體" panose="02020509000000000000" pitchFamily="49" charset="-120"/>
                <a:sym typeface="新細明體" panose="02020500000000000000" pitchFamily="18" charset="-120"/>
              </a:rPr>
              <a:t>         </a:t>
            </a:r>
            <a:r>
              <a:rPr lang="en-US" altLang="zh-CN" dirty="0">
                <a:latin typeface="細明體" panose="02020509000000000000" pitchFamily="49" charset="-120"/>
                <a:ea typeface="細明體" panose="02020509000000000000" pitchFamily="49" charset="-120"/>
                <a:sym typeface="新細明體" panose="02020500000000000000" pitchFamily="18" charset="-120"/>
              </a:rPr>
              <a:t>7	</a:t>
            </a:r>
            <a:r>
              <a:rPr lang="zh-TW" altLang="en-US" dirty="0">
                <a:latin typeface="細明體" panose="02020509000000000000" pitchFamily="49" charset="-120"/>
                <a:ea typeface="細明體" panose="02020509000000000000" pitchFamily="49" charset="-120"/>
                <a:sym typeface="新細明體" panose="02020500000000000000" pitchFamily="18" charset="-120"/>
              </a:rPr>
              <a:t>       </a:t>
            </a:r>
            <a:r>
              <a:rPr lang="en-US" altLang="zh-CN" dirty="0">
                <a:latin typeface="細明體" panose="02020509000000000000" pitchFamily="49" charset="-120"/>
                <a:ea typeface="細明體" panose="02020509000000000000" pitchFamily="49" charset="-120"/>
                <a:sym typeface="新細明體" panose="02020500000000000000" pitchFamily="18" charset="-120"/>
              </a:rPr>
              <a:t>10</a:t>
            </a:r>
          </a:p>
          <a:p>
            <a:pPr rtl="0"/>
            <a:r>
              <a:rPr lang="zh-CN" altLang="en-US" dirty="0">
                <a:latin typeface="細明體" panose="02020509000000000000" pitchFamily="49" charset="-120"/>
                <a:ea typeface="細明體" panose="02020509000000000000" pitchFamily="49" charset="-120"/>
                <a:sym typeface="新細明體" panose="02020500000000000000" pitchFamily="18" charset="-120"/>
              </a:rPr>
              <a:t>剪刀</a:t>
            </a:r>
            <a:r>
              <a:rPr lang="en-US" altLang="zh-CN" dirty="0">
                <a:latin typeface="細明體" panose="02020509000000000000" pitchFamily="49" charset="-120"/>
                <a:ea typeface="細明體" panose="02020509000000000000" pitchFamily="49" charset="-120"/>
                <a:sym typeface="新細明體" panose="02020500000000000000" pitchFamily="18" charset="-120"/>
              </a:rPr>
              <a:t>(1)	</a:t>
            </a:r>
            <a:r>
              <a:rPr lang="zh-TW" altLang="en-US" dirty="0">
                <a:latin typeface="細明體" panose="02020509000000000000" pitchFamily="49" charset="-120"/>
                <a:ea typeface="細明體" panose="02020509000000000000" pitchFamily="49" charset="-120"/>
                <a:sym typeface="新細明體" panose="02020500000000000000" pitchFamily="18" charset="-120"/>
              </a:rPr>
              <a:t>         </a:t>
            </a:r>
            <a:r>
              <a:rPr lang="en-US" altLang="zh-CN" dirty="0">
                <a:latin typeface="細明體" panose="02020509000000000000" pitchFamily="49" charset="-120"/>
                <a:ea typeface="細明體" panose="02020509000000000000" pitchFamily="49" charset="-120"/>
                <a:sym typeface="新細明體" panose="02020500000000000000" pitchFamily="18" charset="-120"/>
              </a:rPr>
              <a:t>5	</a:t>
            </a:r>
            <a:r>
              <a:rPr lang="zh-TW" altLang="en-US" dirty="0">
                <a:latin typeface="細明體" panose="02020509000000000000" pitchFamily="49" charset="-120"/>
                <a:ea typeface="細明體" panose="02020509000000000000" pitchFamily="49" charset="-120"/>
                <a:sym typeface="新細明體" panose="02020500000000000000" pitchFamily="18" charset="-120"/>
              </a:rPr>
              <a:t>         </a:t>
            </a:r>
            <a:r>
              <a:rPr lang="en-US" altLang="zh-TW" dirty="0">
                <a:latin typeface="細明體" panose="02020509000000000000" pitchFamily="49" charset="-120"/>
                <a:ea typeface="細明體" panose="02020509000000000000" pitchFamily="49" charset="-120"/>
                <a:sym typeface="新細明體" panose="02020500000000000000" pitchFamily="18" charset="-120"/>
              </a:rPr>
              <a:t>8</a:t>
            </a:r>
            <a:r>
              <a:rPr lang="zh-TW" altLang="en-US" dirty="0">
                <a:latin typeface="細明體" panose="02020509000000000000" pitchFamily="49" charset="-120"/>
                <a:ea typeface="細明體" panose="02020509000000000000" pitchFamily="49" charset="-120"/>
                <a:sym typeface="新細明體" panose="02020500000000000000" pitchFamily="18" charset="-120"/>
              </a:rPr>
              <a:t>        </a:t>
            </a:r>
            <a:r>
              <a:rPr lang="en-US" altLang="zh-CN" dirty="0">
                <a:latin typeface="細明體" panose="02020509000000000000" pitchFamily="49" charset="-120"/>
                <a:ea typeface="細明體" panose="02020509000000000000" pitchFamily="49" charset="-120"/>
                <a:sym typeface="新細明體" panose="02020500000000000000" pitchFamily="18" charset="-120"/>
              </a:rPr>
              <a:t>11</a:t>
            </a:r>
          </a:p>
          <a:p>
            <a:pPr rtl="0"/>
            <a:r>
              <a:rPr lang="zh-CN" altLang="en-US" dirty="0">
                <a:latin typeface="細明體" panose="02020509000000000000" pitchFamily="49" charset="-120"/>
                <a:ea typeface="細明體" panose="02020509000000000000" pitchFamily="49" charset="-120"/>
                <a:sym typeface="新細明體" panose="02020500000000000000" pitchFamily="18" charset="-120"/>
              </a:rPr>
              <a:t>布</a:t>
            </a:r>
            <a:r>
              <a:rPr lang="en-US" altLang="zh-CN" dirty="0">
                <a:latin typeface="細明體" panose="02020509000000000000" pitchFamily="49" charset="-120"/>
                <a:ea typeface="細明體" panose="02020509000000000000" pitchFamily="49" charset="-120"/>
                <a:sym typeface="新細明體" panose="02020500000000000000" pitchFamily="18" charset="-120"/>
              </a:rPr>
              <a:t>(2)	</a:t>
            </a:r>
            <a:r>
              <a:rPr lang="zh-TW" altLang="en-US" dirty="0">
                <a:latin typeface="細明體" panose="02020509000000000000" pitchFamily="49" charset="-120"/>
                <a:ea typeface="細明體" panose="02020509000000000000" pitchFamily="49" charset="-120"/>
                <a:sym typeface="新細明體" panose="02020500000000000000" pitchFamily="18" charset="-120"/>
              </a:rPr>
              <a:t>         </a:t>
            </a:r>
            <a:r>
              <a:rPr lang="en-US" altLang="zh-CN" dirty="0">
                <a:latin typeface="細明體" panose="02020509000000000000" pitchFamily="49" charset="-120"/>
                <a:ea typeface="細明體" panose="02020509000000000000" pitchFamily="49" charset="-120"/>
                <a:sym typeface="新細明體" panose="02020500000000000000" pitchFamily="18" charset="-120"/>
              </a:rPr>
              <a:t>6</a:t>
            </a:r>
            <a:r>
              <a:rPr lang="zh-TW" altLang="en-US" dirty="0">
                <a:latin typeface="細明體" panose="02020509000000000000" pitchFamily="49" charset="-120"/>
                <a:ea typeface="細明體" panose="02020509000000000000" pitchFamily="49" charset="-120"/>
                <a:sym typeface="新細明體" panose="02020500000000000000" pitchFamily="18" charset="-120"/>
              </a:rPr>
              <a:t>          </a:t>
            </a:r>
            <a:r>
              <a:rPr lang="en-US" altLang="zh-CN" dirty="0">
                <a:latin typeface="細明體" panose="02020509000000000000" pitchFamily="49" charset="-120"/>
                <a:ea typeface="細明體" panose="02020509000000000000" pitchFamily="49" charset="-120"/>
                <a:sym typeface="新細明體" panose="02020500000000000000" pitchFamily="18" charset="-120"/>
              </a:rPr>
              <a:t>9	</a:t>
            </a:r>
            <a:r>
              <a:rPr lang="zh-TW" altLang="en-US" dirty="0">
                <a:latin typeface="細明體" panose="02020509000000000000" pitchFamily="49" charset="-120"/>
                <a:ea typeface="細明體" panose="02020509000000000000" pitchFamily="49" charset="-120"/>
                <a:sym typeface="新細明體" panose="02020500000000000000" pitchFamily="18" charset="-120"/>
              </a:rPr>
              <a:t>       </a:t>
            </a:r>
            <a:r>
              <a:rPr lang="en-US" altLang="zh-CN" dirty="0">
                <a:latin typeface="細明體" panose="02020509000000000000" pitchFamily="49" charset="-120"/>
                <a:ea typeface="細明體" panose="02020509000000000000" pitchFamily="49" charset="-120"/>
                <a:sym typeface="新細明體" panose="02020500000000000000" pitchFamily="18" charset="-120"/>
              </a:rPr>
              <a:t>12</a:t>
            </a:r>
            <a:endParaRPr lang="zh-TW" altLang="en-US" dirty="0">
              <a:latin typeface="細明體" panose="02020509000000000000" pitchFamily="49" charset="-120"/>
              <a:ea typeface="細明體" panose="02020509000000000000" pitchFamily="49" charset="-120"/>
              <a:sym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5085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latin typeface="新細明體" panose="02020500000000000000" pitchFamily="18" charset="-120"/>
                <a:ea typeface="微軟正黑體" panose="020B0604030504040204" pitchFamily="34" charset="-120"/>
                <a:sym typeface="新細明體" panose="02020500000000000000" pitchFamily="18" charset="-120"/>
              </a:rPr>
              <a:t>流程圖</a:t>
            </a:r>
            <a:r>
              <a:rPr lang="en-US" altLang="zh-TW" dirty="0">
                <a:latin typeface="新細明體" panose="02020500000000000000" pitchFamily="18" charset="-120"/>
                <a:ea typeface="微軟正黑體" panose="020B0604030504040204" pitchFamily="34" charset="-120"/>
                <a:sym typeface="新細明體" panose="02020500000000000000" pitchFamily="18" charset="-120"/>
              </a:rPr>
              <a:t>:</a:t>
            </a:r>
            <a:endParaRPr lang="zh-TW" altLang="en-US" dirty="0">
              <a:latin typeface="新細明體" panose="02020500000000000000" pitchFamily="18" charset="-120"/>
              <a:ea typeface="微軟正黑體" panose="020B0604030504040204" pitchFamily="34" charset="-120"/>
              <a:sym typeface="新細明體" panose="02020500000000000000" pitchFamily="18" charset="-120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55" r="19860" b="40799"/>
          <a:stretch/>
        </p:blipFill>
        <p:spPr>
          <a:xfrm>
            <a:off x="3238500" y="237392"/>
            <a:ext cx="5715000" cy="6629145"/>
          </a:xfrm>
        </p:spPr>
      </p:pic>
    </p:spTree>
    <p:extLst>
      <p:ext uri="{BB962C8B-B14F-4D97-AF65-F5344CB8AC3E}">
        <p14:creationId xmlns:p14="http://schemas.microsoft.com/office/powerpoint/2010/main" val="3252008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zh-TW" altLang="en-US" dirty="0">
                <a:latin typeface="新細明體" panose="02020500000000000000" pitchFamily="18" charset="-120"/>
                <a:ea typeface="微軟正黑體" panose="020B0604030504040204" pitchFamily="34" charset="-120"/>
                <a:sym typeface="新細明體" panose="02020500000000000000" pitchFamily="18" charset="-120"/>
              </a:rPr>
              <a:t>分工</a:t>
            </a:r>
            <a:r>
              <a:rPr lang="en-US" altLang="zh-TW" dirty="0">
                <a:latin typeface="新細明體" panose="02020500000000000000" pitchFamily="18" charset="-120"/>
                <a:ea typeface="微軟正黑體" panose="020B0604030504040204" pitchFamily="34" charset="-120"/>
                <a:sym typeface="新細明體" panose="02020500000000000000" pitchFamily="18" charset="-120"/>
              </a:rPr>
              <a:t>:</a:t>
            </a:r>
            <a:endParaRPr lang="zh-TW" altLang="en-US" dirty="0">
              <a:latin typeface="新細明體" panose="02020500000000000000" pitchFamily="18" charset="-120"/>
              <a:ea typeface="微軟正黑體" panose="020B0604030504040204" pitchFamily="34" charset="-120"/>
              <a:sym typeface="新細明體" panose="02020500000000000000" pitchFamily="18" charset="-120"/>
            </a:endParaRPr>
          </a:p>
        </p:txBody>
      </p:sp>
      <p:sp>
        <p:nvSpPr>
          <p:cNvPr id="2" name="內容預留位置 1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n-US" altLang="zh-TW" dirty="0">
                <a:latin typeface="細明體" panose="02020509000000000000" pitchFamily="49" charset="-120"/>
                <a:ea typeface="細明體" panose="02020509000000000000" pitchFamily="49" charset="-120"/>
                <a:sym typeface="新細明體" panose="02020500000000000000" pitchFamily="18" charset="-120"/>
              </a:rPr>
              <a:t>109360225</a:t>
            </a:r>
            <a:r>
              <a:rPr lang="zh-TW" altLang="en-US" dirty="0">
                <a:latin typeface="細明體" panose="02020509000000000000" pitchFamily="49" charset="-120"/>
                <a:ea typeface="細明體" panose="02020509000000000000" pitchFamily="49" charset="-120"/>
                <a:sym typeface="新細明體" panose="02020500000000000000" pitchFamily="18" charset="-120"/>
              </a:rPr>
              <a:t>胡哲維</a:t>
            </a:r>
            <a:r>
              <a:rPr lang="en-US" altLang="zh-TW" dirty="0">
                <a:latin typeface="細明體" panose="02020509000000000000" pitchFamily="49" charset="-120"/>
                <a:ea typeface="細明體" panose="02020509000000000000" pitchFamily="49" charset="-120"/>
                <a:sym typeface="新細明體" panose="02020500000000000000" pitchFamily="18" charset="-120"/>
              </a:rPr>
              <a:t>:</a:t>
            </a:r>
            <a:r>
              <a:rPr lang="zh-TW" altLang="en-US" dirty="0">
                <a:latin typeface="細明體" panose="02020509000000000000" pitchFamily="49" charset="-120"/>
                <a:ea typeface="細明體" panose="02020509000000000000" pitchFamily="49" charset="-120"/>
                <a:sym typeface="新細明體" panose="02020500000000000000" pitchFamily="18" charset="-120"/>
              </a:rPr>
              <a:t>負責判斷字元</a:t>
            </a:r>
            <a:endParaRPr lang="en-US" altLang="zh-TW" dirty="0">
              <a:latin typeface="細明體" panose="02020509000000000000" pitchFamily="49" charset="-120"/>
              <a:ea typeface="細明體" panose="02020509000000000000" pitchFamily="49" charset="-120"/>
              <a:sym typeface="新細明體" panose="02020500000000000000" pitchFamily="18" charset="-120"/>
            </a:endParaRPr>
          </a:p>
          <a:p>
            <a:pPr rtl="0"/>
            <a:r>
              <a:rPr lang="en-US" altLang="zh-TW" dirty="0">
                <a:sym typeface="新細明體" panose="02020500000000000000" pitchFamily="18" charset="-120"/>
              </a:rPr>
              <a:t>109360226</a:t>
            </a:r>
            <a:r>
              <a:rPr lang="zh-TW" altLang="en-US" dirty="0">
                <a:sym typeface="新細明體" panose="02020500000000000000" pitchFamily="18" charset="-120"/>
              </a:rPr>
              <a:t>陳冠霖</a:t>
            </a:r>
            <a:r>
              <a:rPr lang="en-US" altLang="zh-TW" dirty="0">
                <a:sym typeface="新細明體" panose="02020500000000000000" pitchFamily="18" charset="-120"/>
              </a:rPr>
              <a:t>:</a:t>
            </a:r>
            <a:r>
              <a:rPr lang="zh-TW" altLang="en-US" dirty="0">
                <a:sym typeface="新細明體" panose="02020500000000000000" pitchFamily="18" charset="-120"/>
              </a:rPr>
              <a:t>負責判斷誰贏</a:t>
            </a:r>
            <a:endParaRPr lang="en-US" altLang="zh-TW" dirty="0">
              <a:sym typeface="新細明體" panose="02020500000000000000" pitchFamily="18" charset="-120"/>
            </a:endParaRPr>
          </a:p>
          <a:p>
            <a:pPr rtl="0"/>
            <a:r>
              <a:rPr lang="en-US" altLang="zh-TW" dirty="0">
                <a:latin typeface="細明體" panose="02020509000000000000" pitchFamily="49" charset="-120"/>
                <a:ea typeface="細明體" panose="02020509000000000000" pitchFamily="49" charset="-120"/>
                <a:sym typeface="新細明體" panose="02020500000000000000" pitchFamily="18" charset="-120"/>
              </a:rPr>
              <a:t>109360227</a:t>
            </a:r>
            <a:r>
              <a:rPr lang="zh-TW" altLang="en-US" dirty="0">
                <a:latin typeface="細明體" panose="02020509000000000000" pitchFamily="49" charset="-120"/>
                <a:ea typeface="細明體" panose="02020509000000000000" pitchFamily="49" charset="-120"/>
                <a:sym typeface="新細明體" panose="02020500000000000000" pitchFamily="18" charset="-120"/>
              </a:rPr>
              <a:t>黃廉侑</a:t>
            </a:r>
            <a:r>
              <a:rPr lang="en-US" altLang="zh-TW" dirty="0">
                <a:latin typeface="細明體" panose="02020509000000000000" pitchFamily="49" charset="-120"/>
                <a:ea typeface="細明體" panose="02020509000000000000" pitchFamily="49" charset="-120"/>
                <a:sym typeface="新細明體" panose="02020500000000000000" pitchFamily="18" charset="-120"/>
              </a:rPr>
              <a:t>:</a:t>
            </a:r>
            <a:r>
              <a:rPr lang="zh-TW" altLang="en-US" dirty="0">
                <a:latin typeface="細明體" panose="02020509000000000000" pitchFamily="49" charset="-120"/>
                <a:ea typeface="細明體" panose="02020509000000000000" pitchFamily="49" charset="-120"/>
                <a:sym typeface="新細明體" panose="02020500000000000000" pitchFamily="18" charset="-120"/>
              </a:rPr>
              <a:t>製作</a:t>
            </a:r>
            <a:r>
              <a:rPr lang="en-US" altLang="zh-TW" dirty="0">
                <a:latin typeface="細明體" panose="02020509000000000000" pitchFamily="49" charset="-120"/>
                <a:ea typeface="細明體" panose="02020509000000000000" pitchFamily="49" charset="-120"/>
                <a:sym typeface="新細明體" panose="02020500000000000000" pitchFamily="18" charset="-120"/>
              </a:rPr>
              <a:t>ppt</a:t>
            </a:r>
            <a:r>
              <a:rPr lang="zh-TW" altLang="en-US" dirty="0">
                <a:latin typeface="細明體" panose="02020509000000000000" pitchFamily="49" charset="-120"/>
                <a:ea typeface="細明體" panose="02020509000000000000" pitchFamily="49" charset="-120"/>
                <a:sym typeface="新細明體" panose="02020500000000000000" pitchFamily="18" charset="-120"/>
              </a:rPr>
              <a:t>和整合</a:t>
            </a:r>
          </a:p>
        </p:txBody>
      </p:sp>
    </p:spTree>
    <p:extLst>
      <p:ext uri="{BB962C8B-B14F-4D97-AF65-F5344CB8AC3E}">
        <p14:creationId xmlns:p14="http://schemas.microsoft.com/office/powerpoint/2010/main" val="1419453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zh-TW" altLang="en-US" dirty="0">
                <a:latin typeface="新細明體" panose="02020500000000000000" pitchFamily="18" charset="-120"/>
                <a:ea typeface="微軟正黑體" panose="020B0604030504040204" pitchFamily="34" charset="-120"/>
                <a:sym typeface="新細明體" panose="02020500000000000000" pitchFamily="18" charset="-120"/>
              </a:rPr>
              <a:t>程式介紹</a:t>
            </a:r>
            <a:r>
              <a:rPr lang="en-US" altLang="zh-TW" dirty="0">
                <a:latin typeface="新細明體" panose="02020500000000000000" pitchFamily="18" charset="-120"/>
                <a:ea typeface="微軟正黑體" panose="020B0604030504040204" pitchFamily="34" charset="-120"/>
                <a:sym typeface="新細明體" panose="02020500000000000000" pitchFamily="18" charset="-120"/>
              </a:rPr>
              <a:t>:</a:t>
            </a:r>
            <a:endParaRPr lang="zh-TW" altLang="en-US" dirty="0">
              <a:latin typeface="新細明體" panose="02020500000000000000" pitchFamily="18" charset="-120"/>
              <a:ea typeface="微軟正黑體" panose="020B0604030504040204" pitchFamily="34" charset="-120"/>
              <a:sym typeface="新細明體" panose="02020500000000000000" pitchFamily="18" charset="-120"/>
            </a:endParaRPr>
          </a:p>
        </p:txBody>
      </p:sp>
      <p:sp>
        <p:nvSpPr>
          <p:cNvPr id="2" name="內容預留位置 1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latin typeface="細明體" panose="02020509000000000000" pitchFamily="49" charset="-120"/>
                <a:ea typeface="細明體" panose="02020509000000000000" pitchFamily="49" charset="-120"/>
                <a:sym typeface="新細明體" panose="02020500000000000000" pitchFamily="18" charset="-120"/>
              </a:rPr>
              <a:t>當玩家從</a:t>
            </a:r>
            <a:r>
              <a:rPr lang="en-US" altLang="zh-TW" dirty="0">
                <a:latin typeface="細明體" panose="02020509000000000000" pitchFamily="49" charset="-120"/>
                <a:ea typeface="細明體" panose="02020509000000000000" pitchFamily="49" charset="-120"/>
                <a:sym typeface="新細明體" panose="02020500000000000000" pitchFamily="18" charset="-120"/>
              </a:rPr>
              <a:t>a</a:t>
            </a:r>
            <a:r>
              <a:rPr lang="zh-TW" altLang="en-US" dirty="0">
                <a:latin typeface="細明體" panose="02020509000000000000" pitchFamily="49" charset="-120"/>
                <a:ea typeface="細明體" panose="02020509000000000000" pitchFamily="49" charset="-120"/>
                <a:sym typeface="新細明體" panose="02020500000000000000" pitchFamily="18" charset="-120"/>
              </a:rPr>
              <a:t>、</a:t>
            </a:r>
            <a:r>
              <a:rPr lang="en-US" altLang="zh-TW" dirty="0">
                <a:latin typeface="細明體" panose="02020509000000000000" pitchFamily="49" charset="-120"/>
                <a:ea typeface="細明體" panose="02020509000000000000" pitchFamily="49" charset="-120"/>
                <a:sym typeface="新細明體" panose="02020500000000000000" pitchFamily="18" charset="-120"/>
              </a:rPr>
              <a:t>b</a:t>
            </a:r>
            <a:r>
              <a:rPr lang="zh-TW" altLang="en-US" dirty="0">
                <a:sym typeface="新細明體" panose="02020500000000000000" pitchFamily="18" charset="-120"/>
              </a:rPr>
              <a:t>、</a:t>
            </a:r>
            <a:r>
              <a:rPr lang="en-US" altLang="zh-TW" dirty="0">
                <a:latin typeface="細明體" panose="02020509000000000000" pitchFamily="49" charset="-120"/>
                <a:ea typeface="細明體" panose="02020509000000000000" pitchFamily="49" charset="-120"/>
                <a:sym typeface="新細明體" panose="02020500000000000000" pitchFamily="18" charset="-120"/>
              </a:rPr>
              <a:t>c</a:t>
            </a:r>
            <a:r>
              <a:rPr lang="zh-TW" altLang="en-US" dirty="0">
                <a:latin typeface="細明體" panose="02020509000000000000" pitchFamily="49" charset="-120"/>
                <a:ea typeface="細明體" panose="02020509000000000000" pitchFamily="49" charset="-120"/>
                <a:sym typeface="新細明體" panose="02020500000000000000" pitchFamily="18" charset="-120"/>
              </a:rPr>
              <a:t>三個分別代表剪刀、石頭、布選擇一個去跟電腦決勝負</a:t>
            </a:r>
            <a:endParaRPr lang="en-US" altLang="zh-TW" dirty="0">
              <a:latin typeface="細明體" panose="02020509000000000000" pitchFamily="49" charset="-120"/>
              <a:ea typeface="細明體" panose="02020509000000000000" pitchFamily="49" charset="-120"/>
              <a:sym typeface="新細明體" panose="02020500000000000000" pitchFamily="18" charset="-120"/>
            </a:endParaRPr>
          </a:p>
          <a:p>
            <a:pPr marL="0" indent="0" rtl="0">
              <a:buNone/>
            </a:pPr>
            <a:r>
              <a:rPr lang="zh-TW" altLang="en-US" dirty="0">
                <a:sym typeface="新細明體" panose="02020500000000000000" pitchFamily="18" charset="-120"/>
              </a:rPr>
              <a:t>最後跑出結果。</a:t>
            </a:r>
            <a:endParaRPr lang="en-US" altLang="zh-TW" dirty="0">
              <a:latin typeface="細明體" panose="02020509000000000000" pitchFamily="49" charset="-120"/>
              <a:ea typeface="細明體" panose="02020509000000000000" pitchFamily="49" charset="-120"/>
              <a:sym typeface="新細明體" panose="02020500000000000000" pitchFamily="18" charset="-120"/>
            </a:endParaRPr>
          </a:p>
          <a:p>
            <a:pPr rtl="0"/>
            <a:endParaRPr lang="zh-TW" altLang="en-US" dirty="0">
              <a:latin typeface="細明體" panose="02020509000000000000" pitchFamily="49" charset="-120"/>
              <a:ea typeface="細明體" panose="02020509000000000000" pitchFamily="49" charset="-120"/>
              <a:sym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54880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zh-TW" altLang="en-US" dirty="0">
                <a:latin typeface="新細明體" panose="02020500000000000000" pitchFamily="18" charset="-120"/>
                <a:ea typeface="微軟正黑體" panose="020B0604030504040204" pitchFamily="34" charset="-120"/>
                <a:sym typeface="新細明體" panose="02020500000000000000" pitchFamily="18" charset="-120"/>
              </a:rPr>
              <a:t>成果展示</a:t>
            </a:r>
            <a:r>
              <a:rPr lang="en-US" altLang="zh-TW" dirty="0">
                <a:latin typeface="新細明體" panose="02020500000000000000" pitchFamily="18" charset="-120"/>
                <a:ea typeface="微軟正黑體" panose="020B0604030504040204" pitchFamily="34" charset="-120"/>
                <a:sym typeface="新細明體" panose="02020500000000000000" pitchFamily="18" charset="-120"/>
              </a:rPr>
              <a:t>:</a:t>
            </a:r>
            <a:r>
              <a:rPr lang="zh-TW" altLang="en-US" dirty="0">
                <a:latin typeface="新細明體" panose="02020500000000000000" pitchFamily="18" charset="-120"/>
                <a:ea typeface="微軟正黑體" panose="020B0604030504040204" pitchFamily="34" charset="-120"/>
                <a:sym typeface="新細明體" panose="02020500000000000000" pitchFamily="18" charset="-120"/>
              </a:rPr>
              <a:t>玩家選擇</a:t>
            </a:r>
            <a:r>
              <a:rPr lang="en-US" altLang="zh-TW" dirty="0">
                <a:latin typeface="新細明體" panose="02020500000000000000" pitchFamily="18" charset="-120"/>
                <a:ea typeface="微軟正黑體" panose="020B0604030504040204" pitchFamily="34" charset="-120"/>
                <a:sym typeface="新細明體" panose="02020500000000000000" pitchFamily="18" charset="-120"/>
              </a:rPr>
              <a:t>a</a:t>
            </a:r>
            <a:endParaRPr lang="zh-TW" altLang="en-US" dirty="0">
              <a:latin typeface="新細明體" panose="02020500000000000000" pitchFamily="18" charset="-120"/>
              <a:ea typeface="微軟正黑體" panose="020B0604030504040204" pitchFamily="34" charset="-120"/>
              <a:sym typeface="新細明體" panose="02020500000000000000" pitchFamily="18" charset="-120"/>
            </a:endParaRP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9C32D9B0-457E-49FC-9571-30175E3040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66819" y="1935163"/>
            <a:ext cx="8858361" cy="4389437"/>
          </a:xfrm>
        </p:spPr>
      </p:pic>
    </p:spTree>
    <p:extLst>
      <p:ext uri="{BB962C8B-B14F-4D97-AF65-F5344CB8AC3E}">
        <p14:creationId xmlns:p14="http://schemas.microsoft.com/office/powerpoint/2010/main" val="112606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7DC83B-B968-46CF-9AD1-0E7AABC73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成果展示</a:t>
            </a:r>
            <a:r>
              <a:rPr lang="en-US" altLang="zh-TW" dirty="0"/>
              <a:t>:</a:t>
            </a:r>
            <a:r>
              <a:rPr lang="zh-TW" altLang="en-US" dirty="0"/>
              <a:t>結果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C86213F4-9830-4C69-A124-46032554D7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2457" y="2036763"/>
            <a:ext cx="8879886" cy="4389437"/>
          </a:xfrm>
        </p:spPr>
      </p:pic>
    </p:spTree>
    <p:extLst>
      <p:ext uri="{BB962C8B-B14F-4D97-AF65-F5344CB8AC3E}">
        <p14:creationId xmlns:p14="http://schemas.microsoft.com/office/powerpoint/2010/main" val="1257352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腦力激盪簡報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15870188_TF03460637.potx" id="{92B23FB3-097E-4224-B32B-2163A87D04FF}" vid="{E462AC03-3B71-4A9D-A494-FA1F0F6632F0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腦力激盪商務簡報</Template>
  <TotalTime>64</TotalTime>
  <Words>147</Words>
  <Application>Microsoft Office PowerPoint</Application>
  <PresentationFormat>寬螢幕</PresentationFormat>
  <Paragraphs>32</Paragraphs>
  <Slides>10</Slides>
  <Notes>8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5" baseType="lpstr">
      <vt:lpstr>細明體</vt:lpstr>
      <vt:lpstr>微軟正黑體</vt:lpstr>
      <vt:lpstr>新細明體</vt:lpstr>
      <vt:lpstr>Wingdings 2</vt:lpstr>
      <vt:lpstr>腦力激盪簡報</vt:lpstr>
      <vt:lpstr>主題:跟電腦剪刀石頭布</vt:lpstr>
      <vt:lpstr>動機:</vt:lpstr>
      <vt:lpstr>功能介紹:</vt:lpstr>
      <vt:lpstr>系統架構:</vt:lpstr>
      <vt:lpstr>流程圖:</vt:lpstr>
      <vt:lpstr>分工:</vt:lpstr>
      <vt:lpstr>程式介紹:</vt:lpstr>
      <vt:lpstr>成果展示:玩家選擇a</vt:lpstr>
      <vt:lpstr>成果展示:結果</vt:lpstr>
      <vt:lpstr>成果展示:下一局的開始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主題:跟電腦剪刀石頭布</dc:title>
  <dc:creator>冠霖 陳</dc:creator>
  <cp:lastModifiedBy>user</cp:lastModifiedBy>
  <cp:revision>9</cp:revision>
  <dcterms:created xsi:type="dcterms:W3CDTF">2021-01-03T12:16:29Z</dcterms:created>
  <dcterms:modified xsi:type="dcterms:W3CDTF">2021-01-06T12:49:54Z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74069100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