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B1EBA-5BB5-4E9F-B1ED-937CFCB69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7F015A-635B-4138-AFB4-E24BEC90B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DEA26-656F-4CA3-9E92-4B1FA4C3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29419-A558-4723-86EA-361BF902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910CC-CAF2-4ECA-86CF-F8B4D014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7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42A6C-0267-43DB-8988-8E46F8F0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6FCFD-A1EA-4B2F-BEDB-23E35A79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1B08B-41B7-49EC-9969-8C89A698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ECE81-94C2-4A60-8480-FCAB29A7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F89EC-665D-4B74-A757-1BBB346D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4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09BE18-3FD9-4636-8B41-A1DA1C197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058EB-82C3-458B-A382-9B9CF8B33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5DCAA-ABA4-4787-8435-C8FB04CF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49A3A-0FD1-4448-A70D-960065D3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68BC5-9B05-43DE-A435-929B4596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A983F-AEC6-4E89-84D1-BB7EA57D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57E00-614F-465F-BE46-9823DEAE8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2B117-4AC5-4083-912A-9A750E70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8F23D-730A-4EA4-9E11-27517467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7E6B1-2CA5-4474-9658-DFF9B768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9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AA402-3878-4965-A313-7AFFC658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76E4B-B1E6-4C6E-A282-D62FAB724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AB467-5B58-4307-B1AA-9946C14CD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A8BDB-B770-4461-97A1-54A31B6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AD293-7AE4-457C-A713-E447DFB1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61A3E-F6A4-4A81-BAED-E39CD33D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47959-917C-4B6F-B203-AAEAAC875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2CF65-897A-417D-8B74-B5BEBD935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9F97B-6E68-4BEA-8634-E6235C6B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4B5B0E-444E-4C1E-91DA-950A4B0A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CD37C9-2D69-4CEA-902D-DEF8B3E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3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372AD-5E26-4B64-BDC7-B3799169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27B89-34BA-4E3C-8677-62EBF2295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D0B603-F2DE-4CBF-9E17-11754BD35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E7EF4-F10B-4585-A563-17984FEF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17472E-2182-4C40-A081-D7EA56796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152F3B-003B-472A-8FAC-45ECD57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60F936-8B9A-452A-B3E5-880F3080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A19724-6C82-4F2B-B23B-59D5626D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CAAD1-41FF-4A49-AA8C-DF59F3AE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C10D6-1729-4F2D-81CB-94B7D575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01CEEE-DCCC-41DD-BFD2-926CFF93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E3545A-CD65-41C3-A497-461E4CF0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4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D0891-DDAF-4E5A-8403-99C21FA1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D5380C-03CC-433B-8453-B1DC5F4B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00EEA-03A5-423D-86F8-E1288547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53E6B-E33C-4308-94CE-3898850F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97B56-F52F-4318-BB1E-1EA2F7B7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869ED-2A35-4853-B678-F8DD9EF36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E903D8-1A59-457E-AC12-352B4C5D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48BDE-1B0B-4AB7-989C-DCFE802E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54DA9-BD77-44A8-9D37-2EEDCE8A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4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0072-80CB-4803-8038-1D72F1B2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494097-40A1-4B92-913D-1C5258A37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A8272F-A04F-4136-9999-6F7951010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8E3EF3-6E9D-4A84-9040-D79869D3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3D78EF-84C9-41F6-8658-EB39C2FF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CA920-F38B-42A9-B1F0-448123D5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5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0A9431-21D5-439D-9E46-6EC75F8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3CA5B-88E0-47FF-BFEF-893914F1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963F7-9907-4C23-8E58-8DB6087F1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378C-8EF3-4A07-ACAA-A0C74C04537F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E0112-6D9D-42CE-9B0E-1C9C70C06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D3F03-4BA6-43F5-8CAE-80C736C56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B011-8100-4F5B-9B12-0312994188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6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FA8F038-6676-4081-A1A9-E2941643B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71" y="1700358"/>
            <a:ext cx="8858655" cy="36321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23DDDF-42CF-4CC1-BE3F-951FC6FA6F65}"/>
              </a:ext>
            </a:extLst>
          </p:cNvPr>
          <p:cNvSpPr txBox="1"/>
          <p:nvPr/>
        </p:nvSpPr>
        <p:spPr>
          <a:xfrm>
            <a:off x="9020786" y="1128409"/>
            <a:ext cx="1710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  <a:latin typeface="+mn-ea"/>
              </a:rPr>
              <a:t>随机存取存储器</a:t>
            </a:r>
            <a:r>
              <a:rPr lang="en-US" altLang="zh-CN" sz="1100" b="1" dirty="0">
                <a:solidFill>
                  <a:srgbClr val="C00000"/>
                </a:solidFill>
                <a:latin typeface="+mn-ea"/>
              </a:rPr>
              <a:t>[RAM]</a:t>
            </a:r>
            <a:endParaRPr lang="zh-CN" altLang="en-US" sz="11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1797AB6-0A2E-49D2-B8A9-D55720C07789}"/>
              </a:ext>
            </a:extLst>
          </p:cNvPr>
          <p:cNvCxnSpPr>
            <a:cxnSpLocks/>
          </p:cNvCxnSpPr>
          <p:nvPr/>
        </p:nvCxnSpPr>
        <p:spPr>
          <a:xfrm flipV="1">
            <a:off x="8865141" y="1402989"/>
            <a:ext cx="817123" cy="3933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4203155-0906-42F7-9DF5-1E635A592C2A}"/>
              </a:ext>
            </a:extLst>
          </p:cNvPr>
          <p:cNvSpPr txBox="1"/>
          <p:nvPr/>
        </p:nvSpPr>
        <p:spPr>
          <a:xfrm>
            <a:off x="4059677" y="5645444"/>
            <a:ext cx="609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地址寄存器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[Memory Address Register]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D5F87F-1677-431A-9866-459B94E8EC56}"/>
              </a:ext>
            </a:extLst>
          </p:cNvPr>
          <p:cNvCxnSpPr>
            <a:cxnSpLocks/>
          </p:cNvCxnSpPr>
          <p:nvPr/>
        </p:nvCxnSpPr>
        <p:spPr>
          <a:xfrm flipH="1">
            <a:off x="4649821" y="5191078"/>
            <a:ext cx="87550" cy="50284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362C954-6673-4066-AAC9-05BCD5A889AD}"/>
              </a:ext>
            </a:extLst>
          </p:cNvPr>
          <p:cNvSpPr txBox="1"/>
          <p:nvPr/>
        </p:nvSpPr>
        <p:spPr>
          <a:xfrm>
            <a:off x="1611550" y="5645444"/>
            <a:ext cx="2153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 b="1"/>
            </a:lvl1pPr>
          </a:lstStyle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程序计数器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[Program Counter]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B476A6-65FB-4687-8987-2E2EDA1FB761}"/>
              </a:ext>
            </a:extLst>
          </p:cNvPr>
          <p:cNvCxnSpPr>
            <a:cxnSpLocks/>
          </p:cNvCxnSpPr>
          <p:nvPr/>
        </p:nvCxnSpPr>
        <p:spPr>
          <a:xfrm flipH="1">
            <a:off x="3114472" y="5228534"/>
            <a:ext cx="87550" cy="50284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511DA40-EDE0-4939-9078-42E549FDB8A9}"/>
              </a:ext>
            </a:extLst>
          </p:cNvPr>
          <p:cNvSpPr txBox="1"/>
          <p:nvPr/>
        </p:nvSpPr>
        <p:spPr>
          <a:xfrm>
            <a:off x="4319081" y="1087518"/>
            <a:ext cx="34111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  <a:latin typeface="+mn-ea"/>
              </a:rPr>
              <a:t>指令寄存器</a:t>
            </a:r>
            <a:r>
              <a:rPr lang="en-US" altLang="zh-CN" sz="1100" b="1" dirty="0">
                <a:solidFill>
                  <a:srgbClr val="C00000"/>
                </a:solidFill>
                <a:latin typeface="+mn-ea"/>
              </a:rPr>
              <a:t>[Instruction Register]</a:t>
            </a:r>
            <a:endParaRPr lang="zh-CN" altLang="en-US" sz="11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D55BE3F-E55B-4730-AC45-8634E9FD6DA0}"/>
              </a:ext>
            </a:extLst>
          </p:cNvPr>
          <p:cNvCxnSpPr>
            <a:cxnSpLocks/>
          </p:cNvCxnSpPr>
          <p:nvPr/>
        </p:nvCxnSpPr>
        <p:spPr>
          <a:xfrm flipV="1">
            <a:off x="5408579" y="1402989"/>
            <a:ext cx="265889" cy="114241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42EEBB0-96D8-42AB-8620-BAB684F8A473}"/>
              </a:ext>
            </a:extLst>
          </p:cNvPr>
          <p:cNvSpPr txBox="1"/>
          <p:nvPr/>
        </p:nvSpPr>
        <p:spPr>
          <a:xfrm>
            <a:off x="-1" y="605336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  <a:latin typeface="+mn-ea"/>
              </a:rPr>
              <a:t>算数逻辑单元</a:t>
            </a:r>
            <a:r>
              <a:rPr lang="en-US" altLang="zh-CN" sz="1100" b="1" dirty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zh-CN" sz="1100" b="1" i="0" dirty="0" err="1">
                <a:solidFill>
                  <a:srgbClr val="C00000"/>
                </a:solidFill>
                <a:effectLst/>
                <a:latin typeface="+mn-ea"/>
              </a:rPr>
              <a:t>Arithmetic&amp;logical</a:t>
            </a:r>
            <a:r>
              <a:rPr lang="en-US" altLang="zh-CN" sz="1100" b="1" i="0" dirty="0">
                <a:solidFill>
                  <a:srgbClr val="C00000"/>
                </a:solidFill>
                <a:effectLst/>
                <a:latin typeface="+mn-ea"/>
              </a:rPr>
              <a:t> Unit</a:t>
            </a:r>
            <a:r>
              <a:rPr lang="en-US" altLang="zh-CN" sz="1100" b="1" dirty="0">
                <a:solidFill>
                  <a:srgbClr val="C00000"/>
                </a:solidFill>
                <a:latin typeface="+mn-ea"/>
              </a:rPr>
              <a:t>]</a:t>
            </a:r>
            <a:endParaRPr lang="zh-CN" altLang="en-US" sz="11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F8A41AD-EA74-4529-A66F-1CDD90512467}"/>
              </a:ext>
            </a:extLst>
          </p:cNvPr>
          <p:cNvCxnSpPr>
            <a:cxnSpLocks/>
          </p:cNvCxnSpPr>
          <p:nvPr/>
        </p:nvCxnSpPr>
        <p:spPr>
          <a:xfrm flipH="1">
            <a:off x="1193260" y="4323862"/>
            <a:ext cx="1253247" cy="172950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ED231FE-D9D7-4B84-B771-093A157456E2}"/>
              </a:ext>
            </a:extLst>
          </p:cNvPr>
          <p:cNvSpPr txBox="1"/>
          <p:nvPr/>
        </p:nvSpPr>
        <p:spPr>
          <a:xfrm>
            <a:off x="-124838" y="4411245"/>
            <a:ext cx="19876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1100" b="1" dirty="0">
                <a:solidFill>
                  <a:srgbClr val="C00000"/>
                </a:solidFill>
                <a:latin typeface="+mn-ea"/>
              </a:rPr>
              <a:t>堆栈寄存器</a:t>
            </a:r>
            <a:r>
              <a:rPr lang="en-US" altLang="zh-CN" sz="1100" b="1" dirty="0">
                <a:solidFill>
                  <a:srgbClr val="C00000"/>
                </a:solidFill>
                <a:latin typeface="+mn-ea"/>
              </a:rPr>
              <a:t>[stack register]</a:t>
            </a:r>
            <a:endParaRPr lang="zh-CN" altLang="en-US" sz="11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BC5162E-BAB3-49E3-9042-4477A2E115FA}"/>
              </a:ext>
            </a:extLst>
          </p:cNvPr>
          <p:cNvCxnSpPr>
            <a:cxnSpLocks/>
          </p:cNvCxnSpPr>
          <p:nvPr/>
        </p:nvCxnSpPr>
        <p:spPr>
          <a:xfrm flipH="1">
            <a:off x="1611550" y="3769632"/>
            <a:ext cx="733629" cy="6416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4039524-8372-4F66-BD2B-914B91C7350F}"/>
              </a:ext>
            </a:extLst>
          </p:cNvPr>
          <p:cNvSpPr txBox="1"/>
          <p:nvPr/>
        </p:nvSpPr>
        <p:spPr>
          <a:xfrm>
            <a:off x="8262028" y="1759303"/>
            <a:ext cx="6095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+mn-ea"/>
              </a:rPr>
              <a:t>data</a:t>
            </a:r>
            <a:endParaRPr lang="zh-CN" altLang="en-US" sz="11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18FCFE5-8306-4723-8284-EDFE5277CB7E}"/>
              </a:ext>
            </a:extLst>
          </p:cNvPr>
          <p:cNvSpPr txBox="1"/>
          <p:nvPr/>
        </p:nvSpPr>
        <p:spPr>
          <a:xfrm>
            <a:off x="9234795" y="1759303"/>
            <a:ext cx="706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+mn-ea"/>
              </a:rPr>
              <a:t>address</a:t>
            </a:r>
            <a:endParaRPr lang="zh-CN" altLang="en-US" sz="11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557737-C371-4D18-84AC-C7C587E55B45}"/>
              </a:ext>
            </a:extLst>
          </p:cNvPr>
          <p:cNvSpPr txBox="1"/>
          <p:nvPr/>
        </p:nvSpPr>
        <p:spPr>
          <a:xfrm>
            <a:off x="3077187" y="378225"/>
            <a:ext cx="6157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提取</a:t>
            </a:r>
            <a:r>
              <a:rPr lang="en-US" altLang="zh-CN" b="1" dirty="0"/>
              <a:t>-</a:t>
            </a:r>
            <a:r>
              <a:rPr lang="zh-CN" altLang="en-US" b="1" dirty="0"/>
              <a:t>译码</a:t>
            </a:r>
            <a:r>
              <a:rPr lang="en-US" altLang="zh-CN" b="1" dirty="0"/>
              <a:t>-</a:t>
            </a:r>
            <a:r>
              <a:rPr lang="zh-CN" altLang="en-US" b="1" dirty="0"/>
              <a:t>执行 循环</a:t>
            </a:r>
            <a:r>
              <a:rPr lang="en-US" altLang="zh-CN" b="1" dirty="0"/>
              <a:t>[Fetch-Decode-Execute Cycle]</a:t>
            </a:r>
            <a:endParaRPr lang="zh-CN" altLang="en-US" b="1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45E5496-912E-47F7-8D67-A875CBBED0AD}"/>
              </a:ext>
            </a:extLst>
          </p:cNvPr>
          <p:cNvCxnSpPr>
            <a:cxnSpLocks/>
          </p:cNvCxnSpPr>
          <p:nvPr/>
        </p:nvCxnSpPr>
        <p:spPr>
          <a:xfrm flipH="1" flipV="1">
            <a:off x="3542488" y="1339241"/>
            <a:ext cx="1151108" cy="5508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C2E5A52-0EC0-4605-B0AF-57D3918FB580}"/>
              </a:ext>
            </a:extLst>
          </p:cNvPr>
          <p:cNvSpPr txBox="1"/>
          <p:nvPr/>
        </p:nvSpPr>
        <p:spPr>
          <a:xfrm>
            <a:off x="2250331" y="1078503"/>
            <a:ext cx="34111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  <a:latin typeface="+mn-ea"/>
              </a:rPr>
              <a:t>缓冲寄存器</a:t>
            </a:r>
            <a:r>
              <a:rPr lang="en-US" altLang="zh-CN" sz="1100" b="1" dirty="0">
                <a:solidFill>
                  <a:srgbClr val="C00000"/>
                </a:solidFill>
                <a:latin typeface="+mn-ea"/>
              </a:rPr>
              <a:t>[Buffer Register]</a:t>
            </a:r>
            <a:endParaRPr lang="zh-CN" altLang="en-US" sz="1100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81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D31ECB-571B-4345-9F33-553022C0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89" y="426460"/>
            <a:ext cx="10851821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6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TinnyHome</dc:creator>
  <cp:lastModifiedBy>Hu Feixia</cp:lastModifiedBy>
  <cp:revision>5</cp:revision>
  <dcterms:created xsi:type="dcterms:W3CDTF">2021-04-18T07:12:13Z</dcterms:created>
  <dcterms:modified xsi:type="dcterms:W3CDTF">2021-04-18T08:07:12Z</dcterms:modified>
</cp:coreProperties>
</file>