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59" r:id="rId3"/>
    <p:sldId id="261" r:id="rId4"/>
    <p:sldId id="262" r:id="rId5"/>
    <p:sldId id="263" r:id="rId6"/>
    <p:sldId id="266" r:id="rId7"/>
    <p:sldId id="264" r:id="rId8"/>
    <p:sldId id="269" r:id="rId9"/>
    <p:sldId id="265" r:id="rId10"/>
    <p:sldId id="267" r:id="rId11"/>
    <p:sldId id="268" r:id="rId12"/>
    <p:sldId id="270" r:id="rId13"/>
    <p:sldId id="271" r:id="rId14"/>
    <p:sldId id="273" r:id="rId15"/>
    <p:sldId id="272" r:id="rId16"/>
    <p:sldId id="274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6D9A0-59F2-4E2C-98C8-9529C84D7269}" v="91" dt="2025-07-26T04:18:24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>
      <p:cViewPr varScale="1">
        <p:scale>
          <a:sx n="97" d="100"/>
          <a:sy n="97" d="100"/>
        </p:scale>
        <p:origin x="49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Judd" userId="a7ccf22934a4c904" providerId="LiveId" clId="{6CD6D9A0-59F2-4E2C-98C8-9529C84D7269}"/>
    <pc:docChg chg="undo custSel modSld">
      <pc:chgData name="Steven Judd" userId="a7ccf22934a4c904" providerId="LiveId" clId="{6CD6D9A0-59F2-4E2C-98C8-9529C84D7269}" dt="2025-07-26T04:18:25.684" v="120" actId="20577"/>
      <pc:docMkLst>
        <pc:docMk/>
      </pc:docMkLst>
      <pc:sldChg chg="modAnim">
        <pc:chgData name="Steven Judd" userId="a7ccf22934a4c904" providerId="LiveId" clId="{6CD6D9A0-59F2-4E2C-98C8-9529C84D7269}" dt="2025-07-26T03:46:32.360" v="35"/>
        <pc:sldMkLst>
          <pc:docMk/>
          <pc:sldMk cId="1116663736" sldId="262"/>
        </pc:sldMkLst>
      </pc:sldChg>
      <pc:sldChg chg="modSp modAnim">
        <pc:chgData name="Steven Judd" userId="a7ccf22934a4c904" providerId="LiveId" clId="{6CD6D9A0-59F2-4E2C-98C8-9529C84D7269}" dt="2025-07-26T03:53:47.124" v="85" actId="6549"/>
        <pc:sldMkLst>
          <pc:docMk/>
          <pc:sldMk cId="1223732765" sldId="263"/>
        </pc:sldMkLst>
        <pc:spChg chg="mod">
          <ac:chgData name="Steven Judd" userId="a7ccf22934a4c904" providerId="LiveId" clId="{6CD6D9A0-59F2-4E2C-98C8-9529C84D7269}" dt="2025-07-26T03:53:47.124" v="85" actId="6549"/>
          <ac:spMkLst>
            <pc:docMk/>
            <pc:sldMk cId="1223732765" sldId="263"/>
            <ac:spMk id="3" creationId="{9AEAFB79-D589-19D0-778A-0D3C00473B71}"/>
          </ac:spMkLst>
        </pc:spChg>
      </pc:sldChg>
      <pc:sldChg chg="modSp modAnim">
        <pc:chgData name="Steven Judd" userId="a7ccf22934a4c904" providerId="LiveId" clId="{6CD6D9A0-59F2-4E2C-98C8-9529C84D7269}" dt="2025-07-26T03:53:21.376" v="84" actId="20577"/>
        <pc:sldMkLst>
          <pc:docMk/>
          <pc:sldMk cId="3179540350" sldId="264"/>
        </pc:sldMkLst>
        <pc:spChg chg="mod">
          <ac:chgData name="Steven Judd" userId="a7ccf22934a4c904" providerId="LiveId" clId="{6CD6D9A0-59F2-4E2C-98C8-9529C84D7269}" dt="2025-07-26T03:53:21.376" v="84" actId="20577"/>
          <ac:spMkLst>
            <pc:docMk/>
            <pc:sldMk cId="3179540350" sldId="264"/>
            <ac:spMk id="3" creationId="{A13AEB4E-7B0E-6C31-3A69-C326D0D7FEFD}"/>
          </ac:spMkLst>
        </pc:spChg>
      </pc:sldChg>
      <pc:sldChg chg="modSp">
        <pc:chgData name="Steven Judd" userId="a7ccf22934a4c904" providerId="LiveId" clId="{6CD6D9A0-59F2-4E2C-98C8-9529C84D7269}" dt="2025-07-25T03:36:15.346" v="28" actId="20577"/>
        <pc:sldMkLst>
          <pc:docMk/>
          <pc:sldMk cId="2777561478" sldId="265"/>
        </pc:sldMkLst>
        <pc:spChg chg="mod">
          <ac:chgData name="Steven Judd" userId="a7ccf22934a4c904" providerId="LiveId" clId="{6CD6D9A0-59F2-4E2C-98C8-9529C84D7269}" dt="2025-07-25T03:36:15.346" v="28" actId="20577"/>
          <ac:spMkLst>
            <pc:docMk/>
            <pc:sldMk cId="2777561478" sldId="265"/>
            <ac:spMk id="3" creationId="{21E69155-1303-81B5-CA0A-73DFCAEB57AA}"/>
          </ac:spMkLst>
        </pc:spChg>
      </pc:sldChg>
      <pc:sldChg chg="modSp">
        <pc:chgData name="Steven Judd" userId="a7ccf22934a4c904" providerId="LiveId" clId="{6CD6D9A0-59F2-4E2C-98C8-9529C84D7269}" dt="2025-07-26T03:49:24.577" v="52" actId="20577"/>
        <pc:sldMkLst>
          <pc:docMk/>
          <pc:sldMk cId="171815559" sldId="266"/>
        </pc:sldMkLst>
        <pc:spChg chg="mod">
          <ac:chgData name="Steven Judd" userId="a7ccf22934a4c904" providerId="LiveId" clId="{6CD6D9A0-59F2-4E2C-98C8-9529C84D7269}" dt="2025-07-26T03:49:24.577" v="52" actId="20577"/>
          <ac:spMkLst>
            <pc:docMk/>
            <pc:sldMk cId="171815559" sldId="266"/>
            <ac:spMk id="3" creationId="{C92497EA-D6F7-36A8-0751-915132E69E79}"/>
          </ac:spMkLst>
        </pc:spChg>
      </pc:sldChg>
      <pc:sldChg chg="modSp modAnim">
        <pc:chgData name="Steven Judd" userId="a7ccf22934a4c904" providerId="LiveId" clId="{6CD6D9A0-59F2-4E2C-98C8-9529C84D7269}" dt="2025-07-25T03:38:48.796" v="34" actId="313"/>
        <pc:sldMkLst>
          <pc:docMk/>
          <pc:sldMk cId="1133738923" sldId="267"/>
        </pc:sldMkLst>
        <pc:spChg chg="mod">
          <ac:chgData name="Steven Judd" userId="a7ccf22934a4c904" providerId="LiveId" clId="{6CD6D9A0-59F2-4E2C-98C8-9529C84D7269}" dt="2025-07-25T03:38:46.323" v="33" actId="313"/>
          <ac:spMkLst>
            <pc:docMk/>
            <pc:sldMk cId="1133738923" sldId="267"/>
            <ac:spMk id="3" creationId="{BA4A34CB-8F6D-4CC0-9763-D3D90A05A457}"/>
          </ac:spMkLst>
        </pc:spChg>
      </pc:sldChg>
      <pc:sldChg chg="modSp mod">
        <pc:chgData name="Steven Judd" userId="a7ccf22934a4c904" providerId="LiveId" clId="{6CD6D9A0-59F2-4E2C-98C8-9529C84D7269}" dt="2025-07-26T04:18:25.684" v="120" actId="20577"/>
        <pc:sldMkLst>
          <pc:docMk/>
          <pc:sldMk cId="1564385489" sldId="274"/>
        </pc:sldMkLst>
        <pc:spChg chg="mod">
          <ac:chgData name="Steven Judd" userId="a7ccf22934a4c904" providerId="LiveId" clId="{6CD6D9A0-59F2-4E2C-98C8-9529C84D7269}" dt="2025-07-26T04:18:25.684" v="120" actId="20577"/>
          <ac:spMkLst>
            <pc:docMk/>
            <pc:sldMk cId="1564385489" sldId="274"/>
            <ac:spMk id="3" creationId="{2499A528-D944-5EC2-A041-0F278A2A863E}"/>
          </ac:spMkLst>
        </pc:spChg>
      </pc:sldChg>
    </pc:docChg>
  </pc:docChgLst>
  <pc:docChgLst>
    <pc:chgData name="Steven Judd" userId="a7ccf22934a4c904" providerId="LiveId" clId="{5AD39C22-D662-47BB-8019-24B4CF99A52C}"/>
    <pc:docChg chg="undo custSel addSld modSld modMainMaster">
      <pc:chgData name="Steven Judd" userId="a7ccf22934a4c904" providerId="LiveId" clId="{5AD39C22-D662-47BB-8019-24B4CF99A52C}" dt="2025-07-24T05:42:06.759" v="3850"/>
      <pc:docMkLst>
        <pc:docMk/>
      </pc:docMkLst>
      <pc:sldChg chg="modSp mod modAnim">
        <pc:chgData name="Steven Judd" userId="a7ccf22934a4c904" providerId="LiveId" clId="{5AD39C22-D662-47BB-8019-24B4CF99A52C}" dt="2025-07-24T04:49:49.944" v="3499" actId="403"/>
        <pc:sldMkLst>
          <pc:docMk/>
          <pc:sldMk cId="2847440696" sldId="258"/>
        </pc:sldMkLst>
        <pc:spChg chg="mod">
          <ac:chgData name="Steven Judd" userId="a7ccf22934a4c904" providerId="LiveId" clId="{5AD39C22-D662-47BB-8019-24B4CF99A52C}" dt="2025-07-22T03:53:40.625" v="27" actId="20577"/>
          <ac:spMkLst>
            <pc:docMk/>
            <pc:sldMk cId="2847440696" sldId="258"/>
            <ac:spMk id="6" creationId="{F7753045-9B62-0EB2-AEFE-67DE0C3F65A8}"/>
          </ac:spMkLst>
        </pc:spChg>
        <pc:spChg chg="mod">
          <ac:chgData name="Steven Judd" userId="a7ccf22934a4c904" providerId="LiveId" clId="{5AD39C22-D662-47BB-8019-24B4CF99A52C}" dt="2025-07-24T04:49:49.944" v="3499" actId="403"/>
          <ac:spMkLst>
            <pc:docMk/>
            <pc:sldMk cId="2847440696" sldId="258"/>
            <ac:spMk id="7" creationId="{E632FB2A-B2BA-EC6B-46B7-440642CA3FEA}"/>
          </ac:spMkLst>
        </pc:spChg>
      </pc:sldChg>
      <pc:sldChg chg="modSp mod">
        <pc:chgData name="Steven Judd" userId="a7ccf22934a4c904" providerId="LiveId" clId="{5AD39C22-D662-47BB-8019-24B4CF99A52C}" dt="2025-07-24T04:41:40.264" v="3495" actId="20577"/>
        <pc:sldMkLst>
          <pc:docMk/>
          <pc:sldMk cId="3260742972" sldId="260"/>
        </pc:sldMkLst>
        <pc:spChg chg="mod">
          <ac:chgData name="Steven Judd" userId="a7ccf22934a4c904" providerId="LiveId" clId="{5AD39C22-D662-47BB-8019-24B4CF99A52C}" dt="2025-07-24T04:41:40.264" v="3495" actId="20577"/>
          <ac:spMkLst>
            <pc:docMk/>
            <pc:sldMk cId="3260742972" sldId="260"/>
            <ac:spMk id="2" creationId="{A27E2292-F851-CE25-EAA1-A2B85575819E}"/>
          </ac:spMkLst>
        </pc:spChg>
      </pc:sldChg>
      <pc:sldChg chg="addSp modSp new mod modClrScheme modAnim chgLayout">
        <pc:chgData name="Steven Judd" userId="a7ccf22934a4c904" providerId="LiveId" clId="{5AD39C22-D662-47BB-8019-24B4CF99A52C}" dt="2025-07-24T05:09:37.934" v="3614" actId="20577"/>
        <pc:sldMkLst>
          <pc:docMk/>
          <pc:sldMk cId="1676691049" sldId="261"/>
        </pc:sldMkLst>
        <pc:spChg chg="add mod">
          <ac:chgData name="Steven Judd" userId="a7ccf22934a4c904" providerId="LiveId" clId="{5AD39C22-D662-47BB-8019-24B4CF99A52C}" dt="2025-07-24T05:08:24.908" v="3516" actId="20577"/>
          <ac:spMkLst>
            <pc:docMk/>
            <pc:sldMk cId="1676691049" sldId="261"/>
            <ac:spMk id="2" creationId="{03F8576C-596D-D909-8195-5B051C4BC905}"/>
          </ac:spMkLst>
        </pc:spChg>
        <pc:spChg chg="add mod">
          <ac:chgData name="Steven Judd" userId="a7ccf22934a4c904" providerId="LiveId" clId="{5AD39C22-D662-47BB-8019-24B4CF99A52C}" dt="2025-07-24T05:09:37.934" v="3614" actId="20577"/>
          <ac:spMkLst>
            <pc:docMk/>
            <pc:sldMk cId="1676691049" sldId="261"/>
            <ac:spMk id="3" creationId="{219F2EC1-D517-04CA-6F3F-B6E71FF66642}"/>
          </ac:spMkLst>
        </pc:spChg>
      </pc:sldChg>
      <pc:sldChg chg="modSp new mod modAnim">
        <pc:chgData name="Steven Judd" userId="a7ccf22934a4c904" providerId="LiveId" clId="{5AD39C22-D662-47BB-8019-24B4CF99A52C}" dt="2025-07-24T05:10:45.020" v="3632"/>
        <pc:sldMkLst>
          <pc:docMk/>
          <pc:sldMk cId="1116663736" sldId="262"/>
        </pc:sldMkLst>
        <pc:spChg chg="mod">
          <ac:chgData name="Steven Judd" userId="a7ccf22934a4c904" providerId="LiveId" clId="{5AD39C22-D662-47BB-8019-24B4CF99A52C}" dt="2025-07-24T05:10:07.824" v="3617" actId="20577"/>
          <ac:spMkLst>
            <pc:docMk/>
            <pc:sldMk cId="1116663736" sldId="262"/>
            <ac:spMk id="2" creationId="{BA8B0448-3307-1E3C-EB13-1EFF4F1B37A8}"/>
          </ac:spMkLst>
        </pc:spChg>
        <pc:spChg chg="mod">
          <ac:chgData name="Steven Judd" userId="a7ccf22934a4c904" providerId="LiveId" clId="{5AD39C22-D662-47BB-8019-24B4CF99A52C}" dt="2025-07-24T05:10:37.075" v="3631" actId="20577"/>
          <ac:spMkLst>
            <pc:docMk/>
            <pc:sldMk cId="1116663736" sldId="262"/>
            <ac:spMk id="3" creationId="{94019CB8-1378-4CBA-79A9-98969CE1A929}"/>
          </ac:spMkLst>
        </pc:spChg>
      </pc:sldChg>
      <pc:sldChg chg="modSp new mod modAnim">
        <pc:chgData name="Steven Judd" userId="a7ccf22934a4c904" providerId="LiveId" clId="{5AD39C22-D662-47BB-8019-24B4CF99A52C}" dt="2025-07-24T04:38:11.175" v="3470"/>
        <pc:sldMkLst>
          <pc:docMk/>
          <pc:sldMk cId="1223732765" sldId="263"/>
        </pc:sldMkLst>
        <pc:spChg chg="mod">
          <ac:chgData name="Steven Judd" userId="a7ccf22934a4c904" providerId="LiveId" clId="{5AD39C22-D662-47BB-8019-24B4CF99A52C}" dt="2025-07-22T04:08:55.270" v="444" actId="20577"/>
          <ac:spMkLst>
            <pc:docMk/>
            <pc:sldMk cId="1223732765" sldId="263"/>
            <ac:spMk id="2" creationId="{72F0165D-0490-A194-87DD-68FC38307A19}"/>
          </ac:spMkLst>
        </pc:spChg>
        <pc:spChg chg="mod">
          <ac:chgData name="Steven Judd" userId="a7ccf22934a4c904" providerId="LiveId" clId="{5AD39C22-D662-47BB-8019-24B4CF99A52C}" dt="2025-07-22T04:14:20.259" v="758" actId="20577"/>
          <ac:spMkLst>
            <pc:docMk/>
            <pc:sldMk cId="1223732765" sldId="263"/>
            <ac:spMk id="3" creationId="{9AEAFB79-D589-19D0-778A-0D3C00473B71}"/>
          </ac:spMkLst>
        </pc:spChg>
      </pc:sldChg>
      <pc:sldChg chg="addSp modSp new mod modAnim">
        <pc:chgData name="Steven Judd" userId="a7ccf22934a4c904" providerId="LiveId" clId="{5AD39C22-D662-47BB-8019-24B4CF99A52C}" dt="2025-07-24T04:39:13.386" v="3476"/>
        <pc:sldMkLst>
          <pc:docMk/>
          <pc:sldMk cId="3179540350" sldId="264"/>
        </pc:sldMkLst>
        <pc:spChg chg="mod">
          <ac:chgData name="Steven Judd" userId="a7ccf22934a4c904" providerId="LiveId" clId="{5AD39C22-D662-47BB-8019-24B4CF99A52C}" dt="2025-07-22T04:14:45.613" v="797" actId="20577"/>
          <ac:spMkLst>
            <pc:docMk/>
            <pc:sldMk cId="3179540350" sldId="264"/>
            <ac:spMk id="2" creationId="{899F8EF4-0055-A411-6D25-C0EC1C83AEE8}"/>
          </ac:spMkLst>
        </pc:spChg>
        <pc:spChg chg="mod">
          <ac:chgData name="Steven Judd" userId="a7ccf22934a4c904" providerId="LiveId" clId="{5AD39C22-D662-47BB-8019-24B4CF99A52C}" dt="2025-07-22T05:38:07.745" v="2236" actId="20577"/>
          <ac:spMkLst>
            <pc:docMk/>
            <pc:sldMk cId="3179540350" sldId="264"/>
            <ac:spMk id="3" creationId="{A13AEB4E-7B0E-6C31-3A69-C326D0D7FEFD}"/>
          </ac:spMkLst>
        </pc:spChg>
        <pc:graphicFrameChg chg="add mod modGraphic">
          <ac:chgData name="Steven Judd" userId="a7ccf22934a4c904" providerId="LiveId" clId="{5AD39C22-D662-47BB-8019-24B4CF99A52C}" dt="2025-07-22T04:18:45.564" v="939" actId="20577"/>
          <ac:graphicFrameMkLst>
            <pc:docMk/>
            <pc:sldMk cId="3179540350" sldId="264"/>
            <ac:graphicFrameMk id="4" creationId="{20FF1D1A-D275-9716-8560-4438F53D51B7}"/>
          </ac:graphicFrameMkLst>
        </pc:graphicFrameChg>
      </pc:sldChg>
      <pc:sldChg chg="addSp delSp modSp new mod modAnim">
        <pc:chgData name="Steven Judd" userId="a7ccf22934a4c904" providerId="LiveId" clId="{5AD39C22-D662-47BB-8019-24B4CF99A52C}" dt="2025-07-24T05:21:47.249" v="3655" actId="108"/>
        <pc:sldMkLst>
          <pc:docMk/>
          <pc:sldMk cId="2777561478" sldId="265"/>
        </pc:sldMkLst>
        <pc:spChg chg="mod">
          <ac:chgData name="Steven Judd" userId="a7ccf22934a4c904" providerId="LiveId" clId="{5AD39C22-D662-47BB-8019-24B4CF99A52C}" dt="2025-07-22T04:51:11.126" v="1167" actId="20577"/>
          <ac:spMkLst>
            <pc:docMk/>
            <pc:sldMk cId="2777561478" sldId="265"/>
            <ac:spMk id="2" creationId="{5765AC12-38CF-C51B-29CD-1E8D4F3B82E9}"/>
          </ac:spMkLst>
        </pc:spChg>
        <pc:spChg chg="mod">
          <ac:chgData name="Steven Judd" userId="a7ccf22934a4c904" providerId="LiveId" clId="{5AD39C22-D662-47BB-8019-24B4CF99A52C}" dt="2025-07-24T05:21:47.249" v="3655" actId="108"/>
          <ac:spMkLst>
            <pc:docMk/>
            <pc:sldMk cId="2777561478" sldId="265"/>
            <ac:spMk id="3" creationId="{21E69155-1303-81B5-CA0A-73DFCAEB57AA}"/>
          </ac:spMkLst>
        </pc:spChg>
      </pc:sldChg>
      <pc:sldChg chg="modSp new mod modAnim">
        <pc:chgData name="Steven Judd" userId="a7ccf22934a4c904" providerId="LiveId" clId="{5AD39C22-D662-47BB-8019-24B4CF99A52C}" dt="2025-07-24T05:14:30.588" v="3648" actId="20577"/>
        <pc:sldMkLst>
          <pc:docMk/>
          <pc:sldMk cId="171815559" sldId="266"/>
        </pc:sldMkLst>
        <pc:spChg chg="mod">
          <ac:chgData name="Steven Judd" userId="a7ccf22934a4c904" providerId="LiveId" clId="{5AD39C22-D662-47BB-8019-24B4CF99A52C}" dt="2025-07-22T04:57:10.282" v="1398" actId="20577"/>
          <ac:spMkLst>
            <pc:docMk/>
            <pc:sldMk cId="171815559" sldId="266"/>
            <ac:spMk id="2" creationId="{1D1C4BCA-8C72-7FD5-B82C-4304C53827B2}"/>
          </ac:spMkLst>
        </pc:spChg>
        <pc:spChg chg="mod">
          <ac:chgData name="Steven Judd" userId="a7ccf22934a4c904" providerId="LiveId" clId="{5AD39C22-D662-47BB-8019-24B4CF99A52C}" dt="2025-07-24T05:14:30.588" v="3648" actId="20577"/>
          <ac:spMkLst>
            <pc:docMk/>
            <pc:sldMk cId="171815559" sldId="266"/>
            <ac:spMk id="3" creationId="{C92497EA-D6F7-36A8-0751-915132E69E79}"/>
          </ac:spMkLst>
        </pc:spChg>
      </pc:sldChg>
      <pc:sldChg chg="addSp modSp new mod modAnim">
        <pc:chgData name="Steven Judd" userId="a7ccf22934a4c904" providerId="LiveId" clId="{5AD39C22-D662-47BB-8019-24B4CF99A52C}" dt="2025-07-24T04:40:24.997" v="3483"/>
        <pc:sldMkLst>
          <pc:docMk/>
          <pc:sldMk cId="1133738923" sldId="267"/>
        </pc:sldMkLst>
        <pc:spChg chg="mod">
          <ac:chgData name="Steven Judd" userId="a7ccf22934a4c904" providerId="LiveId" clId="{5AD39C22-D662-47BB-8019-24B4CF99A52C}" dt="2025-07-22T05:02:19.719" v="1881" actId="20577"/>
          <ac:spMkLst>
            <pc:docMk/>
            <pc:sldMk cId="1133738923" sldId="267"/>
            <ac:spMk id="2" creationId="{F6459362-1F89-19C3-0B5F-9F155D20782B}"/>
          </ac:spMkLst>
        </pc:spChg>
        <pc:spChg chg="mod">
          <ac:chgData name="Steven Judd" userId="a7ccf22934a4c904" providerId="LiveId" clId="{5AD39C22-D662-47BB-8019-24B4CF99A52C}" dt="2025-07-22T05:21:06.265" v="2059" actId="20577"/>
          <ac:spMkLst>
            <pc:docMk/>
            <pc:sldMk cId="1133738923" sldId="267"/>
            <ac:spMk id="3" creationId="{BA4A34CB-8F6D-4CC0-9763-D3D90A05A457}"/>
          </ac:spMkLst>
        </pc:spChg>
      </pc:sldChg>
      <pc:sldChg chg="modSp new mod modAnim">
        <pc:chgData name="Steven Judd" userId="a7ccf22934a4c904" providerId="LiveId" clId="{5AD39C22-D662-47BB-8019-24B4CF99A52C}" dt="2025-07-24T04:40:35.104" v="3485"/>
        <pc:sldMkLst>
          <pc:docMk/>
          <pc:sldMk cId="1692465784" sldId="268"/>
        </pc:sldMkLst>
        <pc:spChg chg="mod">
          <ac:chgData name="Steven Judd" userId="a7ccf22934a4c904" providerId="LiveId" clId="{5AD39C22-D662-47BB-8019-24B4CF99A52C}" dt="2025-07-22T05:49:08.799" v="2271" actId="20577"/>
          <ac:spMkLst>
            <pc:docMk/>
            <pc:sldMk cId="1692465784" sldId="268"/>
            <ac:spMk id="2" creationId="{93A2F1F4-4AD0-10D8-E7F3-B70DAFA41F40}"/>
          </ac:spMkLst>
        </pc:spChg>
        <pc:spChg chg="mod">
          <ac:chgData name="Steven Judd" userId="a7ccf22934a4c904" providerId="LiveId" clId="{5AD39C22-D662-47BB-8019-24B4CF99A52C}" dt="2025-07-22T06:11:57.279" v="2499"/>
          <ac:spMkLst>
            <pc:docMk/>
            <pc:sldMk cId="1692465784" sldId="268"/>
            <ac:spMk id="3" creationId="{72C4DB6D-516D-6B54-0420-364FA75442C2}"/>
          </ac:spMkLst>
        </pc:spChg>
      </pc:sldChg>
      <pc:sldChg chg="modSp new mod modAnim">
        <pc:chgData name="Steven Judd" userId="a7ccf22934a4c904" providerId="LiveId" clId="{5AD39C22-D662-47BB-8019-24B4CF99A52C}" dt="2025-07-24T05:20:06.864" v="3654" actId="20577"/>
        <pc:sldMkLst>
          <pc:docMk/>
          <pc:sldMk cId="1174655833" sldId="269"/>
        </pc:sldMkLst>
        <pc:spChg chg="mod">
          <ac:chgData name="Steven Judd" userId="a7ccf22934a4c904" providerId="LiveId" clId="{5AD39C22-D662-47BB-8019-24B4CF99A52C}" dt="2025-07-22T05:29:36.827" v="2118" actId="20577"/>
          <ac:spMkLst>
            <pc:docMk/>
            <pc:sldMk cId="1174655833" sldId="269"/>
            <ac:spMk id="2" creationId="{904B7989-71A9-7E1C-D2DA-72B049A5B2E1}"/>
          </ac:spMkLst>
        </pc:spChg>
        <pc:spChg chg="mod">
          <ac:chgData name="Steven Judd" userId="a7ccf22934a4c904" providerId="LiveId" clId="{5AD39C22-D662-47BB-8019-24B4CF99A52C}" dt="2025-07-24T05:20:06.864" v="3654" actId="20577"/>
          <ac:spMkLst>
            <pc:docMk/>
            <pc:sldMk cId="1174655833" sldId="269"/>
            <ac:spMk id="3" creationId="{3EF2D399-A89A-7420-6814-D14FFCD5CCA3}"/>
          </ac:spMkLst>
        </pc:spChg>
      </pc:sldChg>
      <pc:sldChg chg="modSp new mod modAnim">
        <pc:chgData name="Steven Judd" userId="a7ccf22934a4c904" providerId="LiveId" clId="{5AD39C22-D662-47BB-8019-24B4CF99A52C}" dt="2025-07-24T05:32:30.056" v="3719" actId="404"/>
        <pc:sldMkLst>
          <pc:docMk/>
          <pc:sldMk cId="2890954733" sldId="270"/>
        </pc:sldMkLst>
        <pc:spChg chg="mod">
          <ac:chgData name="Steven Judd" userId="a7ccf22934a4c904" providerId="LiveId" clId="{5AD39C22-D662-47BB-8019-24B4CF99A52C}" dt="2025-07-22T06:12:27.130" v="2532" actId="20577"/>
          <ac:spMkLst>
            <pc:docMk/>
            <pc:sldMk cId="2890954733" sldId="270"/>
            <ac:spMk id="2" creationId="{F3E0A2F2-318C-5594-1BBC-C524AEA9BFD0}"/>
          </ac:spMkLst>
        </pc:spChg>
        <pc:spChg chg="mod">
          <ac:chgData name="Steven Judd" userId="a7ccf22934a4c904" providerId="LiveId" clId="{5AD39C22-D662-47BB-8019-24B4CF99A52C}" dt="2025-07-24T05:32:30.056" v="3719" actId="404"/>
          <ac:spMkLst>
            <pc:docMk/>
            <pc:sldMk cId="2890954733" sldId="270"/>
            <ac:spMk id="3" creationId="{FACC03F7-3D5C-7E1F-71AF-383D6D876275}"/>
          </ac:spMkLst>
        </pc:spChg>
      </pc:sldChg>
      <pc:sldChg chg="modSp new mod modAnim">
        <pc:chgData name="Steven Judd" userId="a7ccf22934a4c904" providerId="LiveId" clId="{5AD39C22-D662-47BB-8019-24B4CF99A52C}" dt="2025-07-24T05:32:50.595" v="3724" actId="403"/>
        <pc:sldMkLst>
          <pc:docMk/>
          <pc:sldMk cId="2188879140" sldId="271"/>
        </pc:sldMkLst>
        <pc:spChg chg="mod">
          <ac:chgData name="Steven Judd" userId="a7ccf22934a4c904" providerId="LiveId" clId="{5AD39C22-D662-47BB-8019-24B4CF99A52C}" dt="2025-07-22T06:34:36.622" v="2791" actId="20577"/>
          <ac:spMkLst>
            <pc:docMk/>
            <pc:sldMk cId="2188879140" sldId="271"/>
            <ac:spMk id="2" creationId="{7946432F-D25C-AFDE-D836-3685F1D4691B}"/>
          </ac:spMkLst>
        </pc:spChg>
        <pc:spChg chg="mod">
          <ac:chgData name="Steven Judd" userId="a7ccf22934a4c904" providerId="LiveId" clId="{5AD39C22-D662-47BB-8019-24B4CF99A52C}" dt="2025-07-24T05:32:50.595" v="3724" actId="403"/>
          <ac:spMkLst>
            <pc:docMk/>
            <pc:sldMk cId="2188879140" sldId="271"/>
            <ac:spMk id="3" creationId="{61BF1BA2-0FBC-062D-7D69-863D6950D889}"/>
          </ac:spMkLst>
        </pc:spChg>
      </pc:sldChg>
      <pc:sldChg chg="modSp new mod modAnim">
        <pc:chgData name="Steven Judd" userId="a7ccf22934a4c904" providerId="LiveId" clId="{5AD39C22-D662-47BB-8019-24B4CF99A52C}" dt="2025-07-24T05:42:06.759" v="3850"/>
        <pc:sldMkLst>
          <pc:docMk/>
          <pc:sldMk cId="1358899666" sldId="272"/>
        </pc:sldMkLst>
        <pc:spChg chg="mod">
          <ac:chgData name="Steven Judd" userId="a7ccf22934a4c904" providerId="LiveId" clId="{5AD39C22-D662-47BB-8019-24B4CF99A52C}" dt="2025-07-22T06:36:55.032" v="2920" actId="20577"/>
          <ac:spMkLst>
            <pc:docMk/>
            <pc:sldMk cId="1358899666" sldId="272"/>
            <ac:spMk id="2" creationId="{73363B8D-D80E-0C6F-A58B-BCCE4EC9260A}"/>
          </ac:spMkLst>
        </pc:spChg>
        <pc:spChg chg="mod">
          <ac:chgData name="Steven Judd" userId="a7ccf22934a4c904" providerId="LiveId" clId="{5AD39C22-D662-47BB-8019-24B4CF99A52C}" dt="2025-07-24T05:42:06.759" v="3850"/>
          <ac:spMkLst>
            <pc:docMk/>
            <pc:sldMk cId="1358899666" sldId="272"/>
            <ac:spMk id="3" creationId="{902E430E-D624-6F7B-C47E-AE754A9553E9}"/>
          </ac:spMkLst>
        </pc:spChg>
      </pc:sldChg>
      <pc:sldChg chg="addSp modSp new mod modAnim">
        <pc:chgData name="Steven Judd" userId="a7ccf22934a4c904" providerId="LiveId" clId="{5AD39C22-D662-47BB-8019-24B4CF99A52C}" dt="2025-07-24T05:35:13.434" v="3725"/>
        <pc:sldMkLst>
          <pc:docMk/>
          <pc:sldMk cId="2806769780" sldId="273"/>
        </pc:sldMkLst>
        <pc:spChg chg="mod">
          <ac:chgData name="Steven Judd" userId="a7ccf22934a4c904" providerId="LiveId" clId="{5AD39C22-D662-47BB-8019-24B4CF99A52C}" dt="2025-07-22T06:47:56.966" v="3295" actId="20577"/>
          <ac:spMkLst>
            <pc:docMk/>
            <pc:sldMk cId="2806769780" sldId="273"/>
            <ac:spMk id="2" creationId="{9A3E934E-36E9-2746-42E9-1A4506EA3FA8}"/>
          </ac:spMkLst>
        </pc:spChg>
        <pc:spChg chg="mod">
          <ac:chgData name="Steven Judd" userId="a7ccf22934a4c904" providerId="LiveId" clId="{5AD39C22-D662-47BB-8019-24B4CF99A52C}" dt="2025-07-24T04:33:03.916" v="3463" actId="20577"/>
          <ac:spMkLst>
            <pc:docMk/>
            <pc:sldMk cId="2806769780" sldId="273"/>
            <ac:spMk id="3" creationId="{3A754705-272E-7EB8-356F-E6056B99E4BD}"/>
          </ac:spMkLst>
        </pc:spChg>
        <pc:picChg chg="add mod">
          <ac:chgData name="Steven Judd" userId="a7ccf22934a4c904" providerId="LiveId" clId="{5AD39C22-D662-47BB-8019-24B4CF99A52C}" dt="2025-07-24T04:31:45.678" v="3333" actId="1076"/>
          <ac:picMkLst>
            <pc:docMk/>
            <pc:sldMk cId="2806769780" sldId="273"/>
            <ac:picMk id="5" creationId="{8D18A395-4CCB-97F2-3CCC-4A32E2B2ECEA}"/>
          </ac:picMkLst>
        </pc:picChg>
      </pc:sldChg>
      <pc:sldChg chg="modSp new mod">
        <pc:chgData name="Steven Judd" userId="a7ccf22934a4c904" providerId="LiveId" clId="{5AD39C22-D662-47BB-8019-24B4CF99A52C}" dt="2025-07-24T05:39:40.402" v="3820" actId="20577"/>
        <pc:sldMkLst>
          <pc:docMk/>
          <pc:sldMk cId="1564385489" sldId="274"/>
        </pc:sldMkLst>
        <pc:spChg chg="mod">
          <ac:chgData name="Steven Judd" userId="a7ccf22934a4c904" providerId="LiveId" clId="{5AD39C22-D662-47BB-8019-24B4CF99A52C}" dt="2025-07-24T05:37:49.451" v="3776" actId="20577"/>
          <ac:spMkLst>
            <pc:docMk/>
            <pc:sldMk cId="1564385489" sldId="274"/>
            <ac:spMk id="2" creationId="{33E48867-D840-7376-1AE1-7339FFD3806D}"/>
          </ac:spMkLst>
        </pc:spChg>
        <pc:spChg chg="mod">
          <ac:chgData name="Steven Judd" userId="a7ccf22934a4c904" providerId="LiveId" clId="{5AD39C22-D662-47BB-8019-24B4CF99A52C}" dt="2025-07-24T05:39:40.402" v="3820" actId="20577"/>
          <ac:spMkLst>
            <pc:docMk/>
            <pc:sldMk cId="1564385489" sldId="274"/>
            <ac:spMk id="3" creationId="{2499A528-D944-5EC2-A041-0F278A2A863E}"/>
          </ac:spMkLst>
        </pc:spChg>
      </pc:sldChg>
      <pc:sldMasterChg chg="modSp mod">
        <pc:chgData name="Steven Judd" userId="a7ccf22934a4c904" providerId="LiveId" clId="{5AD39C22-D662-47BB-8019-24B4CF99A52C}" dt="2025-07-22T03:57:17.504" v="106" actId="20577"/>
        <pc:sldMasterMkLst>
          <pc:docMk/>
          <pc:sldMasterMk cId="1840949248" sldId="2147483660"/>
        </pc:sldMasterMkLst>
        <pc:spChg chg="mod">
          <ac:chgData name="Steven Judd" userId="a7ccf22934a4c904" providerId="LiveId" clId="{5AD39C22-D662-47BB-8019-24B4CF99A52C}" dt="2025-07-22T03:57:17.504" v="106" actId="20577"/>
          <ac:spMkLst>
            <pc:docMk/>
            <pc:sldMasterMk cId="1840949248" sldId="2147483660"/>
            <ac:spMk id="8" creationId="{DB3C8921-F115-B17E-4524-9A906DA278E6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Pull some certificates from Google, Microsoft, Facebook, Bluesky, etc. and put them in a directory and run these commands against the certificates.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A0117-C677-4066-8C21-0E55B01FD1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00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14399"/>
            <a:ext cx="2628900" cy="52625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4399"/>
            <a:ext cx="7734300" cy="5262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C78-C7BA-9920-99CA-766C0D5B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92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F7BA-C0A5-99FB-302C-AC32F5B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39EE-A717-DF87-3B99-92C9834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852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@stevenjudd</a:t>
            </a:r>
          </a:p>
          <a:p>
            <a:pPr algn="ctr"/>
            <a:r>
              <a:rPr lang="en-US" dirty="0"/>
              <a:t>https://shortcutyour.life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769455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st.github.com/stevenjudd/34532d354a975075412e206a68c49e0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Ju25cw6" TargetMode="External"/><Relationship Id="rId7" Type="http://schemas.openxmlformats.org/officeDocument/2006/relationships/hyperlink" Target="https://store.stevenjudd.com/" TargetMode="External"/><Relationship Id="rId2" Type="http://schemas.openxmlformats.org/officeDocument/2006/relationships/hyperlink" Target="https://www.linkedin.com/in/stevenjud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tevenjudd" TargetMode="External"/><Relationship Id="rId5" Type="http://schemas.openxmlformats.org/officeDocument/2006/relationships/hyperlink" Target="http://blog.stevenjudd.com/" TargetMode="External"/><Relationship Id="rId4" Type="http://schemas.openxmlformats.org/officeDocument/2006/relationships/hyperlink" Target="https://tinyurl.com/sm3by7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87AFFB-1D2C-A00E-6C29-99ACB0A01944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23B59-DFAC-23EF-8EDA-D4514868BA72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71526130-1391-CB0F-20AE-E0238C6F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0CC53-B2FA-15D1-8AD9-9F943012E75E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>
                <a:solidFill>
                  <a:schemeClr val="bg1"/>
                </a:solidFill>
                <a:latin typeface="Berlin Sans FB" panose="020E0602020502020306" pitchFamily="34" charset="0"/>
              </a:rPr>
              <a:t>NO FOOD OR DRINKS IN THE CLASSROOMS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753045-9B62-0EB2-AEFE-67DE0C3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Don’t Bash PowerShell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32FB2A-B2BA-EC6B-46B7-440642CA3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/>
              <a:t>Because if you do, I will Object!</a:t>
            </a:r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9362-1F89-19C3-0B5F-9F155D20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you </a:t>
            </a:r>
            <a:r>
              <a:rPr lang="en-US" err="1"/>
              <a:t>cert’n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A34CB-8F6D-4CC0-9763-D3D90A05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check certificate files for the Subject Alternative Name and list the filename and the SAN for the file</a:t>
            </a:r>
          </a:p>
          <a:p>
            <a:r>
              <a:rPr lang="en-US" dirty="0"/>
              <a:t>Bash</a:t>
            </a:r>
          </a:p>
          <a:p>
            <a:pPr lvl="1"/>
            <a:r>
              <a:rPr lang="en-US" dirty="0"/>
              <a:t>find ~/demo/certs -name "*.</a:t>
            </a:r>
            <a:r>
              <a:rPr lang="en-US" dirty="0" err="1"/>
              <a:t>pem</a:t>
            </a:r>
            <a:r>
              <a:rPr lang="en-US" dirty="0"/>
              <a:t>" -exec </a:t>
            </a:r>
            <a:r>
              <a:rPr lang="en-US" dirty="0" err="1"/>
              <a:t>sh</a:t>
            </a:r>
            <a:r>
              <a:rPr lang="en-US" dirty="0"/>
              <a:t> -c 'file="{}"; </a:t>
            </a:r>
            <a:r>
              <a:rPr lang="en-US" dirty="0" err="1"/>
              <a:t>san</a:t>
            </a:r>
            <a:r>
              <a:rPr lang="en-US" dirty="0"/>
              <a:t>=$(</a:t>
            </a:r>
            <a:r>
              <a:rPr lang="en-US" dirty="0" err="1"/>
              <a:t>openssl</a:t>
            </a:r>
            <a:r>
              <a:rPr lang="en-US" dirty="0"/>
              <a:t> x509 -in "$file" -</a:t>
            </a:r>
            <a:r>
              <a:rPr lang="en-US" dirty="0" err="1"/>
              <a:t>noout</a:t>
            </a:r>
            <a:r>
              <a:rPr lang="en-US" dirty="0"/>
              <a:t> -text | grep -A1 "Subject Alternative Name" | tail -n +2 | sed "s/ *DNS://g" | tr "\n" ", " | sed "s/, $//"); echo "Name: $(</a:t>
            </a:r>
            <a:r>
              <a:rPr lang="en-US" dirty="0" err="1"/>
              <a:t>basename</a:t>
            </a:r>
            <a:r>
              <a:rPr lang="en-US" dirty="0"/>
              <a:t> "$file")"; echo "SAN: $</a:t>
            </a:r>
            <a:r>
              <a:rPr lang="en-US" dirty="0" err="1"/>
              <a:t>san</a:t>
            </a:r>
            <a:r>
              <a:rPr lang="en-US" dirty="0"/>
              <a:t>"; echo' \;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 err="1"/>
              <a:t>gci</a:t>
            </a:r>
            <a:r>
              <a:rPr lang="en-US" dirty="0"/>
              <a:t> ~/demo/certs/*.</a:t>
            </a:r>
            <a:r>
              <a:rPr lang="en-US" dirty="0" err="1"/>
              <a:t>pem</a:t>
            </a:r>
            <a:r>
              <a:rPr lang="en-US" dirty="0"/>
              <a:t> | select Name,@{n='</a:t>
            </a:r>
            <a:r>
              <a:rPr lang="en-US" dirty="0" err="1"/>
              <a:t>SAN';e</a:t>
            </a:r>
            <a:r>
              <a:rPr lang="en-US" dirty="0"/>
              <a:t>={(</a:t>
            </a:r>
            <a:r>
              <a:rPr lang="en-US" dirty="0" err="1"/>
              <a:t>openssl</a:t>
            </a:r>
            <a:r>
              <a:rPr lang="en-US" dirty="0"/>
              <a:t> x509 -in $_ -</a:t>
            </a:r>
            <a:r>
              <a:rPr lang="en-US" dirty="0" err="1"/>
              <a:t>noout</a:t>
            </a:r>
            <a:r>
              <a:rPr lang="en-US" dirty="0"/>
              <a:t> -text | grep -A 1 'Subject Alternative Name' | tail -n +2) -replace '^\s+',''}}</a:t>
            </a:r>
          </a:p>
        </p:txBody>
      </p:sp>
    </p:spTree>
    <p:extLst>
      <p:ext uri="{BB962C8B-B14F-4D97-AF65-F5344CB8AC3E}">
        <p14:creationId xmlns:p14="http://schemas.microsoft.com/office/powerpoint/2010/main" val="113373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F1F4-4AD0-10D8-E7F3-B70DAFA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I’ve become part of the </a:t>
            </a:r>
            <a:r>
              <a:rPr lang="en-US" err="1"/>
              <a:t>systemd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DB6D-516D-6B54-0420-364FA754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aren’t checking syslog, are you even </a:t>
            </a:r>
            <a:r>
              <a:rPr lang="en-US" dirty="0" err="1"/>
              <a:t>admining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/var/log/syslog</a:t>
            </a:r>
          </a:p>
          <a:p>
            <a:r>
              <a:rPr lang="en-US" dirty="0"/>
              <a:t>Check the syslog for when </a:t>
            </a:r>
            <a:r>
              <a:rPr lang="en-US" dirty="0" err="1"/>
              <a:t>cron</a:t>
            </a:r>
            <a:r>
              <a:rPr lang="en-US" dirty="0"/>
              <a:t> jobs have run</a:t>
            </a:r>
          </a:p>
          <a:p>
            <a:r>
              <a:rPr lang="en-US" dirty="0"/>
              <a:t>Bash</a:t>
            </a:r>
          </a:p>
          <a:p>
            <a:pPr lvl="1"/>
            <a:r>
              <a:rPr lang="sv-SE" dirty="0"/>
              <a:t>grep -i 'cron' /var/log/syslog</a:t>
            </a:r>
          </a:p>
          <a:p>
            <a:r>
              <a:rPr lang="sv-SE" dirty="0"/>
              <a:t>PowerShell</a:t>
            </a:r>
          </a:p>
          <a:p>
            <a:pPr lvl="1"/>
            <a:r>
              <a:rPr lang="en-US" dirty="0" err="1"/>
              <a:t>gc</a:t>
            </a:r>
            <a:r>
              <a:rPr lang="en-US" dirty="0"/>
              <a:t> /var/log/syslog | </a:t>
            </a:r>
            <a:r>
              <a:rPr lang="en-US" dirty="0" err="1"/>
              <a:t>sls</a:t>
            </a:r>
            <a:r>
              <a:rPr lang="en-US" dirty="0"/>
              <a:t> </a:t>
            </a:r>
            <a:r>
              <a:rPr lang="en-US" dirty="0" err="1"/>
              <a:t>cron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4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A2F2-318C-5594-1BBC-C524AEA9B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Those are too similar! I Object!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C03F7-3D5C-7E1F-71AF-383D6D87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the contents of the syslog file into a </a:t>
            </a:r>
            <a:r>
              <a:rPr lang="en-US" dirty="0" err="1"/>
              <a:t>parseable</a:t>
            </a:r>
            <a:r>
              <a:rPr lang="en-US" dirty="0"/>
              <a:t> format</a:t>
            </a:r>
          </a:p>
          <a:p>
            <a:r>
              <a:rPr lang="en-US" dirty="0"/>
              <a:t>Bash </a:t>
            </a:r>
          </a:p>
          <a:p>
            <a:pPr lvl="1"/>
            <a:r>
              <a:rPr lang="en-US" sz="1600" dirty="0"/>
              <a:t>(buckle up…)</a:t>
            </a:r>
          </a:p>
          <a:p>
            <a:pPr lvl="1"/>
            <a:r>
              <a:rPr lang="en-US" dirty="0"/>
              <a:t>awk 'BEGIN { OFS=","; print "timestamp","hostname","process","</a:t>
            </a:r>
            <a:r>
              <a:rPr lang="en-US" dirty="0" err="1"/>
              <a:t>pid</a:t>
            </a:r>
            <a:r>
              <a:rPr lang="en-US" dirty="0"/>
              <a:t>","message" }{ timestamp = $1 " " $2 " " $3; hostname = $4; match($0, / ([^[:space:]]+)\[([0-9]+)\]:/, proc); process = proc[1]; </a:t>
            </a:r>
            <a:r>
              <a:rPr lang="en-US" dirty="0" err="1"/>
              <a:t>pid</a:t>
            </a:r>
            <a:r>
              <a:rPr lang="en-US" dirty="0"/>
              <a:t> = proc[2]; sub(/[^[:space:]]+\[[0-9]+\]:[ \t]*/, "", $0); split($0, parts, " "); message = ""; for (</a:t>
            </a:r>
            <a:r>
              <a:rPr lang="en-US" dirty="0" err="1"/>
              <a:t>i</a:t>
            </a:r>
            <a:r>
              <a:rPr lang="en-US" dirty="0"/>
              <a:t>=5; </a:t>
            </a:r>
            <a:r>
              <a:rPr lang="en-US" dirty="0" err="1"/>
              <a:t>i</a:t>
            </a:r>
            <a:r>
              <a:rPr lang="en-US" dirty="0"/>
              <a:t>&lt;=NF; </a:t>
            </a:r>
            <a:r>
              <a:rPr lang="en-US" dirty="0" err="1"/>
              <a:t>i</a:t>
            </a:r>
            <a:r>
              <a:rPr lang="en-US" dirty="0"/>
              <a:t>++) message = message $</a:t>
            </a:r>
            <a:r>
              <a:rPr lang="en-US" dirty="0" err="1"/>
              <a:t>i</a:t>
            </a:r>
            <a:r>
              <a:rPr lang="en-US" dirty="0"/>
              <a:t> " "; </a:t>
            </a:r>
            <a:r>
              <a:rPr lang="en-US" dirty="0" err="1"/>
              <a:t>gsub</a:t>
            </a:r>
            <a:r>
              <a:rPr lang="en-US" dirty="0"/>
              <a:t>(/"/, "\"\"", message); </a:t>
            </a:r>
            <a:r>
              <a:rPr lang="en-US" dirty="0" err="1"/>
              <a:t>gsub</a:t>
            </a:r>
            <a:r>
              <a:rPr lang="en-US" dirty="0"/>
              <a:t>(/^[ \t]+|[ \t]+$/, "", message); print "\"" timestamp "\"", "\"" hostname "\"", "\"" process "\"", "\"" </a:t>
            </a:r>
            <a:r>
              <a:rPr lang="en-US" dirty="0" err="1"/>
              <a:t>pid</a:t>
            </a:r>
            <a:r>
              <a:rPr lang="en-US" dirty="0"/>
              <a:t> "\"", "\"" message "\""}' /var/log/syslog</a:t>
            </a:r>
          </a:p>
          <a:p>
            <a:r>
              <a:rPr lang="en-US" dirty="0"/>
              <a:t>Beware the bug!</a:t>
            </a:r>
          </a:p>
        </p:txBody>
      </p:sp>
    </p:spTree>
    <p:extLst>
      <p:ext uri="{BB962C8B-B14F-4D97-AF65-F5344CB8AC3E}">
        <p14:creationId xmlns:p14="http://schemas.microsoft.com/office/powerpoint/2010/main" val="28909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432F-D25C-AFDE-D836-3685F1D46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of my affection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1BA2-0FBC-062D-7D69-863D6950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pPr lvl="1"/>
            <a:r>
              <a:rPr lang="en-US" sz="1600" dirty="0"/>
              <a:t>Stay buckled…</a:t>
            </a:r>
          </a:p>
          <a:p>
            <a:pPr lvl="1"/>
            <a:r>
              <a:rPr lang="en-US" dirty="0"/>
              <a:t>Get-Content /var/log/syslog | </a:t>
            </a:r>
            <a:r>
              <a:rPr lang="en-US" dirty="0" err="1"/>
              <a:t>ForEach</a:t>
            </a:r>
            <a:r>
              <a:rPr lang="en-US" dirty="0"/>
              <a:t>-Object { if ($_ -match '^(?&lt;timestamp&gt;\w+ +\d+ +\d{2}:\d{2}:\d{2}) (?&lt;hostname&gt;[^ ]+) (?&lt;process&gt;[^[]+)\[(?&lt;</a:t>
            </a:r>
            <a:r>
              <a:rPr lang="en-US" dirty="0" err="1"/>
              <a:t>pid</a:t>
            </a:r>
            <a:r>
              <a:rPr lang="en-US" dirty="0"/>
              <a:t>&gt;\d+)\]: (?&lt;message&gt;.+)$') { [</a:t>
            </a:r>
            <a:r>
              <a:rPr lang="en-US" dirty="0" err="1"/>
              <a:t>PSCustomObject</a:t>
            </a:r>
            <a:r>
              <a:rPr lang="en-US" dirty="0"/>
              <a:t>]@{ Timestamp = $matches['timestamp']; Hostname = $matches['hostname']; Process = $matches['process']; PID = $matches['</a:t>
            </a:r>
            <a:r>
              <a:rPr lang="en-US" dirty="0" err="1"/>
              <a:t>pid</a:t>
            </a:r>
            <a:r>
              <a:rPr lang="en-US" dirty="0"/>
              <a:t>']; Message = $matches['message'] } }}</a:t>
            </a:r>
          </a:p>
          <a:p>
            <a:r>
              <a:rPr lang="en-US" dirty="0"/>
              <a:t>Call Orkin. We still have bugs.</a:t>
            </a:r>
          </a:p>
        </p:txBody>
      </p:sp>
    </p:spTree>
    <p:extLst>
      <p:ext uri="{BB962C8B-B14F-4D97-AF65-F5344CB8AC3E}">
        <p14:creationId xmlns:p14="http://schemas.microsoft.com/office/powerpoint/2010/main" val="218887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934E-36E9-2746-42E9-1A4506EA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PowerShell MVP </a:t>
            </a:r>
            <a:r>
              <a:rPr lang="en-US" err="1"/>
              <a:t>MVP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4705-272E-7EB8-356F-E6056B99E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Get-</a:t>
            </a:r>
            <a:r>
              <a:rPr lang="en-US" err="1"/>
              <a:t>sjSyslog</a:t>
            </a:r>
            <a:endParaRPr lang="en-US"/>
          </a:p>
          <a:p>
            <a:r>
              <a:rPr lang="en-US"/>
              <a:t>Gist:  </a:t>
            </a:r>
            <a:r>
              <a:rPr lang="en-US" sz="2000">
                <a:hlinkClick r:id="rId2"/>
              </a:rPr>
              <a:t>https://gist.github.com/stevenjudd/34532d354a975075412e206a68c49e0c</a:t>
            </a:r>
            <a:r>
              <a:rPr lang="en-US" sz="2000"/>
              <a:t> </a:t>
            </a:r>
          </a:p>
          <a:p>
            <a:r>
              <a:rPr lang="en-US"/>
              <a:t>Still not “perfect” as regex patterns don’t match all lines</a:t>
            </a:r>
          </a:p>
          <a:p>
            <a:pPr lvl="1"/>
            <a:r>
              <a:rPr lang="en-US"/>
              <a:t>Feel free to add them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8A395-4CCB-97F2-3CCC-4A32E2B2E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93420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6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3B8D-D80E-0C6F-A58B-BCCE4EC9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Survival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430E-D624-6F7B-C47E-AE754A95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Bash</a:t>
            </a:r>
          </a:p>
          <a:p>
            <a:pPr lvl="1"/>
            <a:r>
              <a:rPr lang="en-US"/>
              <a:t>awk, sed, cut, </a:t>
            </a:r>
            <a:r>
              <a:rPr lang="en-US" err="1"/>
              <a:t>wc</a:t>
            </a:r>
            <a:r>
              <a:rPr lang="en-US"/>
              <a:t>, </a:t>
            </a:r>
            <a:r>
              <a:rPr lang="en-US" err="1"/>
              <a:t>uniq</a:t>
            </a:r>
            <a:r>
              <a:rPr lang="en-US"/>
              <a:t>, sort</a:t>
            </a:r>
          </a:p>
          <a:p>
            <a:pPr lvl="1"/>
            <a:r>
              <a:rPr lang="en-US"/>
              <a:t>Google/LLM/</a:t>
            </a:r>
            <a:r>
              <a:rPr lang="en-US" err="1"/>
              <a:t>graybearded</a:t>
            </a:r>
            <a:r>
              <a:rPr lang="en-US"/>
              <a:t> associates/friends/therapy</a:t>
            </a:r>
          </a:p>
          <a:p>
            <a:r>
              <a:rPr lang="en-US"/>
              <a:t>PowerShell</a:t>
            </a:r>
          </a:p>
          <a:p>
            <a:pPr lvl="1"/>
            <a:r>
              <a:rPr lang="en-US"/>
              <a:t>Foreach-Object, Where-Object, Select-Object, Select-String, Sort-Object</a:t>
            </a:r>
          </a:p>
          <a:p>
            <a:pPr lvl="1"/>
            <a:r>
              <a:rPr lang="en-US"/>
              <a:t>Function(al) skills</a:t>
            </a:r>
          </a:p>
          <a:p>
            <a:pPr lvl="1"/>
            <a:r>
              <a:rPr lang="en-US"/>
              <a:t>Security department approval</a:t>
            </a:r>
          </a:p>
          <a:p>
            <a:r>
              <a:rPr lang="en-US"/>
              <a:t>Both</a:t>
            </a:r>
          </a:p>
          <a:p>
            <a:pPr lvl="1"/>
            <a:r>
              <a:rPr lang="en-US"/>
              <a:t>Regex</a:t>
            </a:r>
          </a:p>
          <a:p>
            <a:pPr lvl="2"/>
            <a:r>
              <a:rPr lang="en-US"/>
              <a:t>I’m sorry, but it is required, just ask Mike </a:t>
            </a:r>
            <a:r>
              <a:rPr lang="en-US" err="1"/>
              <a:t>Kanakos</a:t>
            </a:r>
            <a:r>
              <a:rPr lang="en-US"/>
              <a:t> 😜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9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867-D840-7376-1AE1-7339FFD3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stay in touch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A528-D944-5EC2-A041-0F278A2A8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X and Bluesky: @stevenjudd</a:t>
            </a:r>
          </a:p>
          <a:p>
            <a:r>
              <a:rPr lang="en-US" sz="2600" dirty="0"/>
              <a:t>LinkedIn: </a:t>
            </a:r>
            <a:r>
              <a:rPr lang="en-US" sz="2400" dirty="0">
                <a:hlinkClick r:id="rId2"/>
              </a:rPr>
              <a:t>https://www.linkedin.com/in/stevenjudd/</a:t>
            </a:r>
            <a:endParaRPr lang="en-US" sz="2400" dirty="0"/>
          </a:p>
          <a:p>
            <a:r>
              <a:rPr lang="en-US" sz="2600" dirty="0"/>
              <a:t>PowerShell Bridge Channel</a:t>
            </a:r>
          </a:p>
          <a:p>
            <a:pPr lvl="1"/>
            <a:r>
              <a:rPr lang="en-US" sz="2600" dirty="0"/>
              <a:t>Discord: </a:t>
            </a:r>
            <a:r>
              <a:rPr lang="en-US" sz="2600" dirty="0">
                <a:hlinkClick r:id="rId3"/>
              </a:rPr>
              <a:t>https://discord.gg/Ju25cw6</a:t>
            </a:r>
            <a:r>
              <a:rPr lang="en-US" sz="2600" dirty="0"/>
              <a:t> &lt;&lt; use this one</a:t>
            </a:r>
          </a:p>
          <a:p>
            <a:pPr lvl="1"/>
            <a:r>
              <a:rPr lang="en-US" sz="2600" dirty="0"/>
              <a:t>Slack: </a:t>
            </a:r>
            <a:r>
              <a:rPr lang="en-US" sz="2600" dirty="0">
                <a:hlinkClick r:id="rId4"/>
              </a:rPr>
              <a:t>https://tinyurl.com/sm3by7m</a:t>
            </a:r>
            <a:endParaRPr lang="en-US" sz="2600" dirty="0"/>
          </a:p>
          <a:p>
            <a:r>
              <a:rPr lang="en-US" sz="2600" dirty="0"/>
              <a:t>Discord: @juddmissile</a:t>
            </a:r>
          </a:p>
          <a:p>
            <a:r>
              <a:rPr lang="en-US" sz="2600" dirty="0">
                <a:hlinkClick r:id="rId5"/>
              </a:rPr>
              <a:t>http://blog.stevenjudd.com</a:t>
            </a:r>
            <a:r>
              <a:rPr lang="en-US" sz="2600" dirty="0"/>
              <a:t> </a:t>
            </a:r>
            <a:r>
              <a:rPr lang="en-US" sz="2000" dirty="0"/>
              <a:t>(needs CSS help…)</a:t>
            </a:r>
          </a:p>
          <a:p>
            <a:r>
              <a:rPr lang="en-US" sz="2600" dirty="0">
                <a:hlinkClick r:id="rId6"/>
              </a:rPr>
              <a:t>https://github.com/stevenjudd</a:t>
            </a:r>
            <a:endParaRPr lang="en-US" sz="2600" dirty="0"/>
          </a:p>
          <a:p>
            <a:r>
              <a:rPr lang="en-US" sz="2600" dirty="0">
                <a:hlinkClick r:id="rId7"/>
              </a:rPr>
              <a:t>https://store.stevenjudd.com</a:t>
            </a:r>
            <a:r>
              <a:rPr lang="en-US" sz="2600" dirty="0"/>
              <a:t> (get your own PowerShell drip!)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5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2292-F851-CE25-EAA1-A2B8557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complete </a:t>
            </a:r>
            <a:r>
              <a:rPr lang="en-US"/>
              <a:t>your</a:t>
            </a:r>
            <a:r>
              <a:rPr lang="en-US" dirty="0"/>
              <a:t> session evaluations</a:t>
            </a:r>
          </a:p>
        </p:txBody>
      </p:sp>
      <p:pic>
        <p:nvPicPr>
          <p:cNvPr id="7" name="Content Placeholder 6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C219380F-61E4-1924-6761-7DAB9B3D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3623469" cy="3623469"/>
          </a:xfr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431" y="5459076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940772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C09D1-CD57-D8D0-0222-2A74940952E4}"/>
              </a:ext>
            </a:extLst>
          </p:cNvPr>
          <p:cNvSpPr txBox="1"/>
          <p:nvPr/>
        </p:nvSpPr>
        <p:spPr>
          <a:xfrm>
            <a:off x="5943600" y="522049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https://www.sqlsatbr.com/session-evaluations</a:t>
            </a:r>
          </a:p>
        </p:txBody>
      </p:sp>
    </p:spTree>
    <p:extLst>
      <p:ext uri="{BB962C8B-B14F-4D97-AF65-F5344CB8AC3E}">
        <p14:creationId xmlns:p14="http://schemas.microsoft.com/office/powerpoint/2010/main" val="326074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pic>
        <p:nvPicPr>
          <p:cNvPr id="1065" name="Picture 41">
            <a:extLst>
              <a:ext uri="{FF2B5EF4-FFF2-40B4-BE49-F238E27FC236}">
                <a16:creationId xmlns:a16="http://schemas.microsoft.com/office/drawing/2014/main" id="{A50FAC36-C442-A00B-3380-44339E76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3" y="2695683"/>
            <a:ext cx="2435426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7BA1C2D3-0922-49F8-2D42-4DFECCB4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09" y="2872955"/>
            <a:ext cx="2466425" cy="34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4BFCBC1D-9706-2BDD-4D30-256D9CF9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6" y="4239641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BD9BA7C1-1360-898E-785E-8113ACE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5194827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Picture 7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421208D0-ADCE-310F-E340-1F3208EB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3" y="1161751"/>
            <a:ext cx="2286000" cy="1063765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7088DA-C71A-A8F9-4255-2335D3A42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3944973"/>
            <a:ext cx="1828800" cy="1010024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9417AFC-CC40-FA5C-6C71-FE1E2C746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1318729"/>
            <a:ext cx="1828800" cy="749808"/>
          </a:xfrm>
          <a:prstGeom prst="rect">
            <a:avLst/>
          </a:prstGeom>
        </p:spPr>
      </p:pic>
      <p:pic>
        <p:nvPicPr>
          <p:cNvPr id="2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B0BB13F-A710-9EB7-4ECA-62EF5F02A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3" y="4174585"/>
            <a:ext cx="1371600" cy="550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F86C847-F7CB-FDC5-B01A-855ED08F74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276565"/>
            <a:ext cx="1371600" cy="346841"/>
          </a:xfrm>
          <a:prstGeom prst="rect">
            <a:avLst/>
          </a:prstGeom>
        </p:spPr>
      </p:pic>
      <p:pic>
        <p:nvPicPr>
          <p:cNvPr id="24" name="Picture 38">
            <a:extLst>
              <a:ext uri="{FF2B5EF4-FFF2-40B4-BE49-F238E27FC236}">
                <a16:creationId xmlns:a16="http://schemas.microsoft.com/office/drawing/2014/main" id="{F633112B-662E-6840-586C-E072BE6E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22" y="1205918"/>
            <a:ext cx="2286000" cy="9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6" name="Picture 2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5146C32-28BB-640E-9784-C010639100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1" y="1402085"/>
            <a:ext cx="2286000" cy="4229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EAF77-A98D-6407-29C8-8E39379A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" y="2153393"/>
            <a:ext cx="1471294" cy="14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BAEF04-B99D-4C32-A078-888A0506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76" y="2168246"/>
            <a:ext cx="1304925" cy="14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30D02B-CB96-0317-2D97-C2F96524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78" y="2388978"/>
            <a:ext cx="142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5BA997-3024-0BC1-969B-9BE94D11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0" y="4049935"/>
            <a:ext cx="1600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FAD426F9-7824-0803-BFD9-2DA07FACD3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26" y="5352148"/>
            <a:ext cx="1733550" cy="693420"/>
          </a:xfrm>
          <a:prstGeom prst="rect">
            <a:avLst/>
          </a:prstGeom>
        </p:spPr>
      </p:pic>
      <p:pic>
        <p:nvPicPr>
          <p:cNvPr id="34" name="Picture 3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66C2235-3D76-FB96-4FEE-86BC6AD055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5230293"/>
            <a:ext cx="3771880" cy="9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576C-596D-D909-8195-5B051C4B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should you care about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2EC1-D517-04CA-6F3F-B6E71FF6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 know PowerShell</a:t>
            </a:r>
          </a:p>
          <a:p>
            <a:r>
              <a:rPr lang="en-US"/>
              <a:t>If you know Bash</a:t>
            </a:r>
          </a:p>
          <a:p>
            <a:r>
              <a:rPr lang="en-US"/>
              <a:t>If you know neither</a:t>
            </a:r>
          </a:p>
          <a:p>
            <a:pPr lvl="1"/>
            <a:r>
              <a:rPr lang="en-US"/>
              <a:t>But you are logical</a:t>
            </a:r>
          </a:p>
          <a:p>
            <a:r>
              <a:rPr lang="en-US"/>
              <a:t>It is a “yes and” environment</a:t>
            </a:r>
          </a:p>
          <a:p>
            <a:pPr lvl="1"/>
            <a:r>
              <a:rPr lang="en-US"/>
              <a:t>You will most likely use both Windows and ‘nix at some point</a:t>
            </a:r>
          </a:p>
        </p:txBody>
      </p:sp>
    </p:spTree>
    <p:extLst>
      <p:ext uri="{BB962C8B-B14F-4D97-AF65-F5344CB8AC3E}">
        <p14:creationId xmlns:p14="http://schemas.microsoft.com/office/powerpoint/2010/main" val="167669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0448-3307-1E3C-EB13-1EFF4F1B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Fun-D-mental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9CB8-1378-4CBA-79A9-98969CE1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Fun-Demented?</a:t>
            </a:r>
          </a:p>
          <a:p>
            <a:r>
              <a:rPr lang="en-US"/>
              <a:t>Bash</a:t>
            </a:r>
          </a:p>
          <a:p>
            <a:pPr lvl="1"/>
            <a:r>
              <a:rPr lang="en-US"/>
              <a:t>Text driven, like Linux</a:t>
            </a:r>
          </a:p>
          <a:p>
            <a:pPr lvl="1"/>
            <a:r>
              <a:rPr lang="en-US"/>
              <a:t>Ubiquitous (mostly)</a:t>
            </a:r>
          </a:p>
          <a:p>
            <a:pPr lvl="1"/>
            <a:r>
              <a:rPr lang="en-US"/>
              <a:t>Extensive usage</a:t>
            </a:r>
          </a:p>
          <a:p>
            <a:r>
              <a:rPr lang="en-US"/>
              <a:t>PowerShell</a:t>
            </a:r>
          </a:p>
          <a:p>
            <a:pPr lvl="1"/>
            <a:r>
              <a:rPr lang="en-US"/>
              <a:t>Object oriented</a:t>
            </a:r>
          </a:p>
          <a:p>
            <a:pPr lvl="1"/>
            <a:r>
              <a:rPr lang="en-US"/>
              <a:t>Rich data-based, extensible solution</a:t>
            </a:r>
          </a:p>
          <a:p>
            <a:pPr lvl="1"/>
            <a:r>
              <a:rPr lang="en-US"/>
              <a:t>Discoverable</a:t>
            </a:r>
          </a:p>
        </p:txBody>
      </p:sp>
    </p:spTree>
    <p:extLst>
      <p:ext uri="{BB962C8B-B14F-4D97-AF65-F5344CB8AC3E}">
        <p14:creationId xmlns:p14="http://schemas.microsoft.com/office/powerpoint/2010/main" val="111666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165D-0490-A194-87DD-68FC3830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FB79-D589-19D0-778A-0D3C00473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11</a:t>
            </a:r>
          </a:p>
          <a:p>
            <a:r>
              <a:rPr lang="en-US" dirty="0"/>
              <a:t>PowerShell 7</a:t>
            </a:r>
          </a:p>
          <a:p>
            <a:pPr lvl="1"/>
            <a:r>
              <a:rPr lang="en-US" dirty="0"/>
              <a:t>Not “Core”</a:t>
            </a:r>
          </a:p>
          <a:p>
            <a:r>
              <a:rPr lang="en-US" dirty="0"/>
              <a:t>Ubuntu via Windows Services for Linux (WSL)</a:t>
            </a:r>
          </a:p>
          <a:p>
            <a:r>
              <a:rPr lang="en-US" dirty="0"/>
              <a:t>“Commands” not “Scripts”</a:t>
            </a:r>
          </a:p>
          <a:p>
            <a:pPr lvl="1"/>
            <a:r>
              <a:rPr lang="en-US" dirty="0"/>
              <a:t>Although both languages are adept at being used in script files, this will be an exploration of the commands and related features of those commands</a:t>
            </a:r>
          </a:p>
        </p:txBody>
      </p:sp>
    </p:spTree>
    <p:extLst>
      <p:ext uri="{BB962C8B-B14F-4D97-AF65-F5344CB8AC3E}">
        <p14:creationId xmlns:p14="http://schemas.microsoft.com/office/powerpoint/2010/main" val="12237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4BCA-8C72-7FD5-B82C-4304C538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97EA-D6F7-36A8-0751-915132E6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best practice when starting working with PowerShell to use the full cmdlet name and not use positional parameters, rather to specify the full parameter name, when entering PowerShell commands</a:t>
            </a:r>
          </a:p>
          <a:p>
            <a:r>
              <a:rPr lang="en-US" dirty="0"/>
              <a:t>I will </a:t>
            </a:r>
            <a:r>
              <a:rPr lang="en-US" b="1" dirty="0"/>
              <a:t>NOT</a:t>
            </a:r>
            <a:r>
              <a:rPr lang="en-US" dirty="0"/>
              <a:t> be doing this. I’m working at the prompt and I abbreviate like a maniac, because I’m trying to be fast.</a:t>
            </a:r>
          </a:p>
          <a:p>
            <a:r>
              <a:rPr lang="en-US" dirty="0"/>
              <a:t>Get-Alias will show you what an alias is executing</a:t>
            </a:r>
          </a:p>
          <a:p>
            <a:r>
              <a:rPr lang="en-US" dirty="0"/>
              <a:t>Many </a:t>
            </a:r>
            <a:r>
              <a:rPr lang="en-US" b="1" dirty="0"/>
              <a:t>Windows</a:t>
            </a:r>
            <a:r>
              <a:rPr lang="en-US" dirty="0"/>
              <a:t> PowerShell and PowerShell 7 aliases match executables in Linux</a:t>
            </a:r>
          </a:p>
        </p:txBody>
      </p:sp>
    </p:spTree>
    <p:extLst>
      <p:ext uri="{BB962C8B-B14F-4D97-AF65-F5344CB8AC3E}">
        <p14:creationId xmlns:p14="http://schemas.microsoft.com/office/powerpoint/2010/main" val="1718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EF4-0055-A411-6D25-C0EC1C8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 don’t like you anymore, please die!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EB4E-7B0E-6C31-3A69-C326D0D7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you just need to make something go away</a:t>
            </a:r>
          </a:p>
          <a:p>
            <a:r>
              <a:rPr lang="en-US" dirty="0"/>
              <a:t>Executables/Cmdlets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and stop the process for Screen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aux | grep -v grep | grep -</a:t>
            </a:r>
            <a:r>
              <a:rPr lang="en-US" dirty="0" err="1"/>
              <a:t>i</a:t>
            </a:r>
            <a:r>
              <a:rPr lang="en-US" dirty="0"/>
              <a:t> screen | awk ‘{print $2}’ | </a:t>
            </a:r>
            <a:r>
              <a:rPr lang="en-US" dirty="0" err="1"/>
              <a:t>xargs</a:t>
            </a:r>
            <a:r>
              <a:rPr lang="en-US" dirty="0"/>
              <a:t> kill</a:t>
            </a:r>
          </a:p>
          <a:p>
            <a:pPr lvl="1"/>
            <a:r>
              <a:rPr lang="en-US" dirty="0" err="1"/>
              <a:t>gps</a:t>
            </a:r>
            <a:r>
              <a:rPr lang="en-US" dirty="0"/>
              <a:t> screen | </a:t>
            </a:r>
            <a:r>
              <a:rPr lang="en-US" dirty="0" err="1"/>
              <a:t>spps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FF1D1A-D275-9716-8560-4438F53D5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87856"/>
              </p:ext>
            </p:extLst>
          </p:nvPr>
        </p:nvGraphicFramePr>
        <p:xfrm>
          <a:off x="1447800" y="2971800"/>
          <a:ext cx="8128000" cy="111252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819428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08838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PowerShell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ps</a:t>
                      </a:r>
                      <a:r>
                        <a:rPr lang="en-US"/>
                        <a:t> (Get-Process)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96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Kill (Stop-Process)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46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54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7989-71A9-7E1C-D2DA-72B049A5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Wait! I’m not a BOFH yet!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D399-A89A-7420-6814-D14FFCD5C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wanted to </a:t>
            </a:r>
            <a:r>
              <a:rPr lang="en-US" b="1" dirty="0"/>
              <a:t>check</a:t>
            </a:r>
            <a:r>
              <a:rPr lang="en-US" dirty="0"/>
              <a:t> the processes before killing them</a:t>
            </a:r>
          </a:p>
          <a:p>
            <a:r>
              <a:rPr lang="en-US" dirty="0"/>
              <a:t>Bash</a:t>
            </a:r>
          </a:p>
          <a:p>
            <a:pPr lvl="1"/>
            <a:r>
              <a:rPr lang="en-US" dirty="0" err="1"/>
              <a:t>ps</a:t>
            </a:r>
            <a:r>
              <a:rPr lang="en-US" dirty="0"/>
              <a:t> aux | grep -v grep | grep -</a:t>
            </a:r>
            <a:r>
              <a:rPr lang="en-US" dirty="0" err="1"/>
              <a:t>i</a:t>
            </a:r>
            <a:r>
              <a:rPr lang="en-US" dirty="0"/>
              <a:t> screen | awk '{print $2}' | </a:t>
            </a:r>
            <a:r>
              <a:rPr lang="en-US" dirty="0" err="1"/>
              <a:t>xargs</a:t>
            </a:r>
            <a:r>
              <a:rPr lang="en-US" dirty="0"/>
              <a:t> -n1 echo kill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 err="1"/>
              <a:t>gps</a:t>
            </a:r>
            <a:r>
              <a:rPr lang="en-US" dirty="0"/>
              <a:t> screen | </a:t>
            </a:r>
            <a:r>
              <a:rPr lang="en-US" dirty="0" err="1"/>
              <a:t>spps</a:t>
            </a:r>
            <a:r>
              <a:rPr lang="en-US" dirty="0"/>
              <a:t> -</a:t>
            </a:r>
            <a:r>
              <a:rPr lang="en-US" dirty="0" err="1"/>
              <a:t>WhatIf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65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AC12-38CF-C51B-29CD-1E8D4F3B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Make like a radio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155-1303-81B5-CA0A-73DFCAEB5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that!</a:t>
            </a:r>
          </a:p>
          <a:p>
            <a:r>
              <a:rPr lang="en-US" dirty="0"/>
              <a:t>Copy all conf files in a directory to a backup directory</a:t>
            </a:r>
          </a:p>
          <a:p>
            <a:r>
              <a:rPr lang="en-US" dirty="0"/>
              <a:t>Bash</a:t>
            </a:r>
          </a:p>
          <a:p>
            <a:pPr lvl="1"/>
            <a:r>
              <a:rPr lang="en-US" altLang="en-US" dirty="0">
                <a:latin typeface="Consolas" panose="020B0609020204030204" pitchFamily="49" charset="0"/>
              </a:rPr>
              <a:t>find ~/demo -type f -name '*.conf' -exec cp {} ~/demo/backup \;</a:t>
            </a:r>
          </a:p>
          <a:p>
            <a:r>
              <a:rPr lang="en-US" dirty="0"/>
              <a:t>PowerShell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cpi ~/demo/*.conf ~/demo/backup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BR Sponsor Slides - 2025.pptx" id="{3F4EA67C-2C22-4901-9EC2-0CFF444E3EA9}" vid="{8B52189E-153F-45BA-AE93-3C1B75D64F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5787</TotalTime>
  <Words>1116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Berlin Sans FB</vt:lpstr>
      <vt:lpstr>Calibri</vt:lpstr>
      <vt:lpstr>Consolas</vt:lpstr>
      <vt:lpstr>Custom Design</vt:lpstr>
      <vt:lpstr>Don’t Bash PowerShell</vt:lpstr>
      <vt:lpstr>PowerPoint Presentation</vt:lpstr>
      <vt:lpstr>Why should you care about this topic?</vt:lpstr>
      <vt:lpstr>Fun-D-mental Differences</vt:lpstr>
      <vt:lpstr>Scope and Environment</vt:lpstr>
      <vt:lpstr>Disclaimer</vt:lpstr>
      <vt:lpstr>I don’t like you anymore, please die!</vt:lpstr>
      <vt:lpstr>Wait! I’m not a BOFH yet!</vt:lpstr>
      <vt:lpstr>Make like a radio operator</vt:lpstr>
      <vt:lpstr>Are you cert’n?</vt:lpstr>
      <vt:lpstr>I’ve become part of the systemd</vt:lpstr>
      <vt:lpstr>Those are too similar! I Object!</vt:lpstr>
      <vt:lpstr>The Object of my affection</vt:lpstr>
      <vt:lpstr>PowerShell MVP MVP</vt:lpstr>
      <vt:lpstr>Survival Skills</vt:lpstr>
      <vt:lpstr>Please stay in touch</vt:lpstr>
      <vt:lpstr>Please complete your session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Steven Judd</cp:lastModifiedBy>
  <cp:revision>2</cp:revision>
  <dcterms:created xsi:type="dcterms:W3CDTF">2025-07-21T17:12:22Z</dcterms:created>
  <dcterms:modified xsi:type="dcterms:W3CDTF">2025-07-26T04:18:30Z</dcterms:modified>
</cp:coreProperties>
</file>