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7" r:id="rId8"/>
    <p:sldId id="260" r:id="rId9"/>
    <p:sldId id="268" r:id="rId10"/>
    <p:sldId id="272" r:id="rId11"/>
    <p:sldId id="269" r:id="rId12"/>
    <p:sldId id="270" r:id="rId13"/>
    <p:sldId id="261" r:id="rId14"/>
    <p:sldId id="271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523BCA9-2B8E-489F-AFED-53C8EF345D6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FDDD059-B77B-44C1-B903-EB15B1A939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CA9-2B8E-489F-AFED-53C8EF345D6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D059-B77B-44C1-B903-EB15B1A93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CA9-2B8E-489F-AFED-53C8EF345D6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D059-B77B-44C1-B903-EB15B1A93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523BCA9-2B8E-489F-AFED-53C8EF345D6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DDD059-B77B-44C1-B903-EB15B1A939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523BCA9-2B8E-489F-AFED-53C8EF345D6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FDDD059-B77B-44C1-B903-EB15B1A939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CA9-2B8E-489F-AFED-53C8EF345D6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D059-B77B-44C1-B903-EB15B1A939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CA9-2B8E-489F-AFED-53C8EF345D6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D059-B77B-44C1-B903-EB15B1A939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23BCA9-2B8E-489F-AFED-53C8EF345D6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DDD059-B77B-44C1-B903-EB15B1A939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CA9-2B8E-489F-AFED-53C8EF345D6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D059-B77B-44C1-B903-EB15B1A93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523BCA9-2B8E-489F-AFED-53C8EF345D6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DDD059-B77B-44C1-B903-EB15B1A9399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23BCA9-2B8E-489F-AFED-53C8EF345D6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DDD059-B77B-44C1-B903-EB15B1A939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523BCA9-2B8E-489F-AFED-53C8EF345D6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FDDD059-B77B-44C1-B903-EB15B1A939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Arduino: Beyond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Steven J Winter</a:t>
            </a:r>
          </a:p>
          <a:p>
            <a:r>
              <a:rPr lang="en-US" dirty="0" smtClean="0"/>
              <a:t>Principal Engineer</a:t>
            </a:r>
          </a:p>
          <a:p>
            <a:r>
              <a:rPr lang="en-US" dirty="0" smtClean="0"/>
              <a:t>Gracenote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5943600" cy="1143000"/>
          </a:xfrm>
        </p:spPr>
        <p:txBody>
          <a:bodyPr/>
          <a:lstStyle/>
          <a:p>
            <a:r>
              <a:rPr lang="en-US" dirty="0" err="1" smtClean="0"/>
              <a:t>Blinky</a:t>
            </a:r>
            <a:r>
              <a:rPr lang="en-US" dirty="0" smtClean="0"/>
              <a:t> lights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Wearable?  Definitely.</a:t>
            </a:r>
            <a:endParaRPr lang="en-US" dirty="0"/>
          </a:p>
        </p:txBody>
      </p:sp>
      <p:pic>
        <p:nvPicPr>
          <p:cNvPr id="9218" name="Picture 2" descr="file:///C:/Users/swinter/AppData/Local/Temp/12369269534_eebfd7b2a0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6" y="2767241"/>
            <a:ext cx="2524125" cy="287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ile:///C:/Users/swinter/AppData/Local/Temp/10161006143_bbcb65739a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07027"/>
            <a:ext cx="6096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file:///C:/Users/swinter/AppData/Local/Temp/10414152734_c56b02da44_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599"/>
            <a:ext cx="2591873" cy="38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Blinky</a:t>
            </a:r>
            <a:r>
              <a:rPr lang="en-US" dirty="0" smtClean="0"/>
              <a:t> lights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Grids of pixels</a:t>
            </a:r>
          </a:p>
        </p:txBody>
      </p:sp>
      <p:pic>
        <p:nvPicPr>
          <p:cNvPr id="6146" name="Picture 2" descr="file:///C:/Users/swinter/AppData/Local/Temp/11839411075_f0d7a20228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6096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" y="0"/>
            <a:ext cx="9144000" cy="609600"/>
          </a:xfrm>
        </p:spPr>
        <p:txBody>
          <a:bodyPr/>
          <a:lstStyle/>
          <a:p>
            <a:r>
              <a:rPr lang="en-US" dirty="0" err="1" smtClean="0"/>
              <a:t>Blinky</a:t>
            </a:r>
            <a:r>
              <a:rPr lang="en-US" dirty="0" smtClean="0"/>
              <a:t> lights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4720" y="762000"/>
            <a:ext cx="8229600" cy="4525963"/>
          </a:xfrm>
        </p:spPr>
        <p:txBody>
          <a:bodyPr/>
          <a:lstStyle/>
          <a:p>
            <a:r>
              <a:rPr lang="en-US" dirty="0" smtClean="0"/>
              <a:t>The solar cabin project</a:t>
            </a:r>
          </a:p>
          <a:p>
            <a:pPr lvl="1"/>
            <a:r>
              <a:rPr lang="en-US" sz="3200" dirty="0" smtClean="0"/>
              <a:t>Arduino with colored light strings</a:t>
            </a:r>
          </a:p>
          <a:p>
            <a:pPr lvl="1"/>
            <a:r>
              <a:rPr lang="en-US" sz="3200" dirty="0" smtClean="0"/>
              <a:t>Any color, any brightness</a:t>
            </a:r>
          </a:p>
        </p:txBody>
      </p:sp>
      <p:pic>
        <p:nvPicPr>
          <p:cNvPr id="7170" name="Picture 2" descr="file:///C:/Users/swinter/AppData/Local/Temp/11183414865_4ee08f296f_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820" y="2590800"/>
            <a:ext cx="6629400" cy="452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1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bother, really?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making your own thing better than buying one?</a:t>
            </a:r>
          </a:p>
          <a:p>
            <a:r>
              <a:rPr lang="en-US" dirty="0" smtClean="0"/>
              <a:t>I want to get a job making cool stuff</a:t>
            </a:r>
          </a:p>
          <a:p>
            <a:pPr lvl="1"/>
            <a:r>
              <a:rPr lang="en-US" dirty="0" smtClean="0"/>
              <a:t>Where I work: 70 open jobs (August 2014)</a:t>
            </a:r>
          </a:p>
          <a:p>
            <a:r>
              <a:rPr lang="en-US" dirty="0" smtClean="0"/>
              <a:t>Get an </a:t>
            </a:r>
            <a:r>
              <a:rPr lang="en-US" dirty="0" err="1" smtClean="0"/>
              <a:t>arduino</a:t>
            </a:r>
            <a:r>
              <a:rPr lang="en-US" dirty="0" smtClean="0"/>
              <a:t> to do boring stuff you don’t want to do</a:t>
            </a:r>
          </a:p>
          <a:p>
            <a:r>
              <a:rPr lang="en-US" dirty="0" smtClean="0"/>
              <a:t>Let’s all make a load of $$ on an Arduino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Why bother, really?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b="1" dirty="0" smtClean="0"/>
              <a:t>Oh really, can I make a load of $$$</a:t>
            </a:r>
          </a:p>
          <a:p>
            <a:r>
              <a:rPr lang="en-US" dirty="0" smtClean="0"/>
              <a:t>Example: Nest Thermostat   $3.2 Billion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007" y="2209800"/>
            <a:ext cx="5042971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the internet </a:t>
            </a:r>
            <a:r>
              <a:rPr lang="en-US" dirty="0" err="1" smtClean="0"/>
              <a:t>thingie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be a mad scientist!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3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Our friend, the Arduino</a:t>
            </a:r>
          </a:p>
          <a:p>
            <a:r>
              <a:rPr lang="en-US" dirty="0" smtClean="0"/>
              <a:t>I want to make cheap stuff</a:t>
            </a:r>
          </a:p>
          <a:p>
            <a:r>
              <a:rPr lang="en-US" dirty="0" smtClean="0"/>
              <a:t>Hello world</a:t>
            </a:r>
          </a:p>
          <a:p>
            <a:r>
              <a:rPr lang="en-US" dirty="0" err="1" smtClean="0"/>
              <a:t>Blinky</a:t>
            </a:r>
            <a:r>
              <a:rPr lang="en-US" dirty="0" smtClean="0"/>
              <a:t> lights</a:t>
            </a:r>
          </a:p>
          <a:p>
            <a:r>
              <a:rPr lang="en-US" dirty="0" smtClean="0"/>
              <a:t>Why bother, really?</a:t>
            </a:r>
          </a:p>
          <a:p>
            <a:r>
              <a:rPr lang="en-US" dirty="0" smtClean="0"/>
              <a:t>What about the internet </a:t>
            </a:r>
            <a:r>
              <a:rPr lang="en-US" dirty="0" err="1" smtClean="0"/>
              <a:t>thingie</a:t>
            </a:r>
            <a:r>
              <a:rPr lang="en-US" dirty="0" smtClean="0"/>
              <a:t>?</a:t>
            </a:r>
          </a:p>
          <a:p>
            <a:r>
              <a:rPr lang="en-US" dirty="0" smtClean="0"/>
              <a:t>I want to be a mad scientist!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&lt;add stuff about 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Friend, the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Your basic Arduino</a:t>
            </a:r>
          </a:p>
          <a:p>
            <a:r>
              <a:rPr lang="en-US" dirty="0" smtClean="0"/>
              <a:t>Like a Ferrari, it’s from Italy</a:t>
            </a:r>
          </a:p>
          <a:p>
            <a:r>
              <a:rPr lang="en-US" dirty="0" smtClean="0"/>
              <a:t>Really, it’s not much of a computer</a:t>
            </a:r>
          </a:p>
          <a:p>
            <a:r>
              <a:rPr lang="en-US" dirty="0" smtClean="0"/>
              <a:t>It does what you tell it to, when you tell it to</a:t>
            </a:r>
          </a:p>
          <a:p>
            <a:pPr lvl="1"/>
            <a:r>
              <a:rPr lang="en-US" dirty="0" smtClean="0"/>
              <a:t>Sometimes computers are really busy playing music, videos, checking mail. They do stuff when they get around to it.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want to make cheap stuff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$35 for a blinking light, really?</a:t>
            </a:r>
          </a:p>
          <a:p>
            <a:r>
              <a:rPr lang="en-US" dirty="0" smtClean="0"/>
              <a:t>If you don’t need a shield</a:t>
            </a:r>
          </a:p>
          <a:p>
            <a:pPr lvl="1"/>
            <a:r>
              <a:rPr lang="en-US" dirty="0" smtClean="0"/>
              <a:t>Arduino Micro: Basically an Arduino but small and cheaper ($20)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3505200"/>
            <a:ext cx="3865775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 want to make cheap stuff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7195" y="1493837"/>
            <a:ext cx="8229600" cy="4525963"/>
          </a:xfrm>
        </p:spPr>
        <p:txBody>
          <a:bodyPr/>
          <a:lstStyle/>
          <a:p>
            <a:r>
              <a:rPr lang="en-US" dirty="0" smtClean="0"/>
              <a:t>I want to make cheap stuff but I need to use a shield.</a:t>
            </a:r>
          </a:p>
          <a:p>
            <a:pPr lvl="1"/>
            <a:r>
              <a:rPr lang="en-US" dirty="0" smtClean="0"/>
              <a:t>Can you say “</a:t>
            </a:r>
            <a:r>
              <a:rPr lang="en-US" dirty="0" err="1" smtClean="0"/>
              <a:t>ebay</a:t>
            </a:r>
            <a:r>
              <a:rPr lang="en-US" dirty="0" smtClean="0"/>
              <a:t>”?</a:t>
            </a:r>
          </a:p>
          <a:p>
            <a:pPr lvl="1"/>
            <a:r>
              <a:rPr lang="en-US" dirty="0" err="1" smtClean="0"/>
              <a:t>Buono</a:t>
            </a:r>
            <a:r>
              <a:rPr lang="en-US" dirty="0" smtClean="0"/>
              <a:t>:  $9.00 (free shipping from China)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1" y="3429000"/>
            <a:ext cx="866679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 want to make cheap stuff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No, I want to make </a:t>
            </a:r>
            <a:r>
              <a:rPr lang="en-US" b="1" dirty="0" smtClean="0"/>
              <a:t>really</a:t>
            </a:r>
            <a:r>
              <a:rPr lang="en-US" dirty="0" smtClean="0"/>
              <a:t> cheap stuff</a:t>
            </a:r>
          </a:p>
          <a:p>
            <a:pPr lvl="1"/>
            <a:r>
              <a:rPr lang="en-US" dirty="0" err="1" smtClean="0"/>
              <a:t>Adafruit</a:t>
            </a:r>
            <a:r>
              <a:rPr lang="en-US" dirty="0" smtClean="0"/>
              <a:t> Trinket $7.00</a:t>
            </a:r>
          </a:p>
          <a:p>
            <a:pPr lvl="1"/>
            <a:r>
              <a:rPr lang="en-US" dirty="0" err="1" smtClean="0"/>
              <a:t>Adafruit</a:t>
            </a:r>
            <a:r>
              <a:rPr lang="en-US" dirty="0" smtClean="0"/>
              <a:t> Gemma $9.00</a:t>
            </a:r>
          </a:p>
          <a:p>
            <a:pPr lvl="1"/>
            <a:r>
              <a:rPr lang="en-US" dirty="0" smtClean="0"/>
              <a:t>Not as powerful/extendable but great for small projects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 descr="Adafruit GEMMA - Miniature wearable electronic platfor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12" y="4023884"/>
            <a:ext cx="2944376" cy="2209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afruit Trinket - Mini Microcontroller - 3.3V Logi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11877"/>
            <a:ext cx="3061905" cy="22980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19112" y="6264221"/>
            <a:ext cx="294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Gemma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487217" y="6334780"/>
            <a:ext cx="1326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Trinket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498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467600" cy="1143000"/>
          </a:xfrm>
        </p:spPr>
        <p:txBody>
          <a:bodyPr/>
          <a:lstStyle/>
          <a:p>
            <a:r>
              <a:rPr lang="en-US" dirty="0" smtClean="0"/>
              <a:t>Hello World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Getting interesting data </a:t>
            </a:r>
            <a:r>
              <a:rPr lang="en-US" b="1" dirty="0" smtClean="0"/>
              <a:t>into</a:t>
            </a:r>
            <a:r>
              <a:rPr lang="en-US" dirty="0" smtClean="0"/>
              <a:t> your Arduino</a:t>
            </a:r>
          </a:p>
          <a:p>
            <a:pPr lvl="1"/>
            <a:r>
              <a:rPr lang="en-US" dirty="0" smtClean="0"/>
              <a:t>Accelerometer: Senses motion</a:t>
            </a:r>
          </a:p>
          <a:p>
            <a:pPr lvl="1"/>
            <a:r>
              <a:rPr lang="en-US" dirty="0" smtClean="0"/>
              <a:t>Magnetometer: Compass ($10)</a:t>
            </a:r>
          </a:p>
          <a:p>
            <a:pPr lvl="1"/>
            <a:r>
              <a:rPr lang="en-US" dirty="0" smtClean="0"/>
              <a:t>Temperature/Humidity ($5)</a:t>
            </a:r>
          </a:p>
          <a:p>
            <a:pPr lvl="1"/>
            <a:r>
              <a:rPr lang="en-US" dirty="0" smtClean="0"/>
              <a:t>Moisture/water ($1.25)</a:t>
            </a:r>
          </a:p>
          <a:p>
            <a:pPr lvl="1"/>
            <a:r>
              <a:rPr lang="en-US" dirty="0" smtClean="0"/>
              <a:t>GPS ($35)</a:t>
            </a:r>
            <a:endParaRPr lang="en-US" dirty="0"/>
          </a:p>
        </p:txBody>
      </p:sp>
      <p:pic>
        <p:nvPicPr>
          <p:cNvPr id="4100" name="Picture 4" descr="DHT11 basic temperature-humidity sensor + extr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113" y="1752600"/>
            <a:ext cx="2801610" cy="210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ile:///C:/Users/swinter/AppData/Local/Temp/15139597216_9b7a3ebfe0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53179"/>
            <a:ext cx="3581400" cy="23894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51113" y="3855252"/>
            <a:ext cx="280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Temperature/Humidity Sensor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6412468"/>
            <a:ext cx="28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GPS Experiment</a:t>
            </a:r>
            <a:endParaRPr lang="en-US" dirty="0"/>
          </a:p>
        </p:txBody>
      </p:sp>
      <p:pic>
        <p:nvPicPr>
          <p:cNvPr id="4104" name="Picture 8" descr="2014 New Rain Water Level Sensor Module Height Depth of Detection For Ardui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17705" y="6488668"/>
            <a:ext cx="28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Water/Moisture Sensor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4501583"/>
            <a:ext cx="2743200" cy="198708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5943600" cy="1143000"/>
          </a:xfrm>
        </p:spPr>
        <p:txBody>
          <a:bodyPr/>
          <a:lstStyle/>
          <a:p>
            <a:r>
              <a:rPr lang="en-US" dirty="0" err="1" smtClean="0"/>
              <a:t>Blinky</a:t>
            </a:r>
            <a:r>
              <a:rPr lang="en-US" dirty="0" smtClean="0"/>
              <a:t> lights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Single Lights</a:t>
            </a:r>
          </a:p>
          <a:p>
            <a:pPr lvl="1"/>
            <a:r>
              <a:rPr lang="en-US" dirty="0" smtClean="0"/>
              <a:t>New ‘</a:t>
            </a:r>
            <a:r>
              <a:rPr lang="en-US" dirty="0" err="1" smtClean="0"/>
              <a:t>neopixel</a:t>
            </a:r>
            <a:r>
              <a:rPr lang="en-US" dirty="0" smtClean="0"/>
              <a:t>’ technology</a:t>
            </a:r>
          </a:p>
          <a:p>
            <a:pPr lvl="1"/>
            <a:r>
              <a:rPr lang="en-US" dirty="0" smtClean="0"/>
              <a:t>Any color you want</a:t>
            </a:r>
          </a:p>
          <a:p>
            <a:r>
              <a:rPr lang="en-US" dirty="0" smtClean="0"/>
              <a:t>Strings of lights</a:t>
            </a:r>
          </a:p>
          <a:p>
            <a:pPr lvl="1"/>
            <a:r>
              <a:rPr lang="en-US" dirty="0" smtClean="0"/>
              <a:t>Animated sequences</a:t>
            </a:r>
          </a:p>
        </p:txBody>
      </p:sp>
      <p:pic>
        <p:nvPicPr>
          <p:cNvPr id="5122" name="Picture 2" descr="file:///C:/Users/swinter/AppData/Local/Temp/10863367705_244bd5c1a2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670" y="152399"/>
            <a:ext cx="3137123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le:///C:/Users/swinter/AppData/Local/Temp/12973348965_f81017225c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1254"/>
            <a:ext cx="6096000" cy="2362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101</TotalTime>
  <Words>394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Arduino: Beyond the Basics</vt:lpstr>
      <vt:lpstr>Agenda</vt:lpstr>
      <vt:lpstr>Introduction</vt:lpstr>
      <vt:lpstr>Our Friend, the Arduino</vt:lpstr>
      <vt:lpstr>I want to make cheap stuff</vt:lpstr>
      <vt:lpstr>I want to make cheap stuff</vt:lpstr>
      <vt:lpstr>I want to make cheap stuff</vt:lpstr>
      <vt:lpstr>Hello World</vt:lpstr>
      <vt:lpstr>Blinky lights</vt:lpstr>
      <vt:lpstr>Blinky lights</vt:lpstr>
      <vt:lpstr>Blinky lights</vt:lpstr>
      <vt:lpstr>Blinky lights</vt:lpstr>
      <vt:lpstr>Why bother, really?</vt:lpstr>
      <vt:lpstr>Why bother, really?</vt:lpstr>
      <vt:lpstr>What about the internet thingie?</vt:lpstr>
      <vt:lpstr>I want to be a mad scientist!</vt:lpstr>
      <vt:lpstr>Conclusion</vt:lpstr>
    </vt:vector>
  </TitlesOfParts>
  <Company>Gracenote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J Winter</dc:creator>
  <cp:lastModifiedBy>Steven J Winter</cp:lastModifiedBy>
  <cp:revision>12</cp:revision>
  <dcterms:created xsi:type="dcterms:W3CDTF">2014-09-08T22:11:08Z</dcterms:created>
  <dcterms:modified xsi:type="dcterms:W3CDTF">2014-09-08T23:52:17Z</dcterms:modified>
</cp:coreProperties>
</file>