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698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72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13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99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55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AI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Steven Mark Khristi</a:t>
            </a:r>
          </a:p>
          <a:p>
            <a:r>
              <a:t>O23MCA110279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CA2DB-BBA8-FEEE-20F9-11311AF03D5D}"/>
              </a:ext>
            </a:extLst>
          </p:cNvPr>
          <p:cNvSpPr txBox="1"/>
          <p:nvPr/>
        </p:nvSpPr>
        <p:spPr>
          <a:xfrm>
            <a:off x="825039" y="5744153"/>
            <a:ext cx="768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https://github.com/stevenk2024/MCA_SEM-4_O23MCA110279.git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&amp; Logic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Intent Dictionary: Predefined intents with keywords and responses.</a:t>
            </a:r>
          </a:p>
          <a:p>
            <a:r>
              <a:t>get_intent(): Matches keywords from input.</a:t>
            </a:r>
          </a:p>
          <a:p>
            <a:r>
              <a:t>get_response(): Picks a random response based on intent.</a:t>
            </a:r>
          </a:p>
          <a:p>
            <a:r>
              <a:t>Tkinter GUI for chat interface.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Unit Testing: Core functions (intent, response, logging).</a:t>
            </a:r>
          </a:p>
          <a:p>
            <a:r>
              <a:t>Integration Testing: Voice + GUI + NLP.</a:t>
            </a:r>
          </a:p>
          <a:p>
            <a:r>
              <a:t>System Testing: Windows 10/11 with required libs.</a:t>
            </a:r>
          </a:p>
          <a:p>
            <a:r>
              <a:t>Functional, Regression, Usability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Existing: Manual or biometric systems, contact-based.</a:t>
            </a:r>
          </a:p>
          <a:p>
            <a:r>
              <a:t>Proposed: Contactless AI-based chatbot system.</a:t>
            </a:r>
          </a:p>
          <a:p>
            <a:r>
              <a:t>Uses NLP, GUI, and voice input for better interaction.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Technical: Uses stable, open-source tools.</a:t>
            </a:r>
          </a:p>
          <a:p>
            <a:r>
              <a:t>Economic: Cost-effective, scalable, low maintenance.</a:t>
            </a:r>
          </a:p>
          <a:p>
            <a:r>
              <a:t>Tools: Python, OpenCV, MySQL (optional).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Functional: Accepts text/voice, identifies intent, logs chat.</a:t>
            </a:r>
          </a:p>
          <a:p>
            <a:r>
              <a:t>Non-functional: Usable, fast (&lt;1 sec), modular, reliable.</a:t>
            </a:r>
          </a:p>
          <a:p>
            <a:r>
              <a:t>Portable across platforms with Python setup.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Input → NLP → Intent Match → Response → GUI Display → Chat Log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User types or speaks → Bot processes → Responds on GUI.</a:t>
            </a:r>
          </a:p>
          <a:p>
            <a:r>
              <a:t>Actors: User, Bot</a:t>
            </a:r>
          </a:p>
          <a:p>
            <a:r>
              <a:t>Processes: Input, NLP, Response generation, Display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Educational FAQs assistant.</a:t>
            </a:r>
          </a:p>
          <a:p>
            <a:r>
              <a:t>Customer Support automation.</a:t>
            </a:r>
          </a:p>
          <a:p>
            <a:r>
              <a:t>Personal voice/text assistant.</a:t>
            </a:r>
          </a:p>
          <a:p>
            <a:r>
              <a:t>Information desk / accessible communication.</a:t>
            </a:r>
          </a:p>
          <a:p>
            <a:r>
              <a:t>Academic demonstration of NLP + GUI + voice tech.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Successful integration of NLP and voice in a GUI chatbot.</a:t>
            </a:r>
          </a:p>
          <a:p>
            <a:r>
              <a:t>Improves digital interactions using AI.</a:t>
            </a:r>
          </a:p>
          <a:p>
            <a:r>
              <a:t>Future: ML-based dynamic responses, database, mobile/web deployment.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NLTK Book - nltk.org</a:t>
            </a:r>
          </a:p>
          <a:p>
            <a:r>
              <a:t>Google Cloud Speech-to-Text</a:t>
            </a:r>
          </a:p>
          <a:p>
            <a:r>
              <a:t>Python 3 Docs - python.org</a:t>
            </a:r>
          </a:p>
          <a:p>
            <a:r>
              <a:t>TkDocs.com, Real Python, Stack Overflow</a:t>
            </a:r>
          </a:p>
          <a:p>
            <a:r>
              <a:t>AI Chatbots by Rao, Packt Publishing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AI chatbot built using Python, NLTK, and SpeechRecognition.</a:t>
            </a:r>
          </a:p>
          <a:p>
            <a:r>
              <a:t>Accepts both text and voice inputs.</a:t>
            </a:r>
          </a:p>
          <a:p>
            <a:r>
              <a:t>Responds with pre-defined templates based on intent.</a:t>
            </a:r>
          </a:p>
          <a:p>
            <a:r>
              <a:t>Provides GUI using Tkinter and logs conversation history.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Most systems rely on structured input and rigid responses.</a:t>
            </a:r>
          </a:p>
          <a:p>
            <a:r>
              <a:t>Need for intelligent systems to simulate human-like conversations.</a:t>
            </a:r>
          </a:p>
          <a:p>
            <a:r>
              <a:t>Existing chatbots lack robust NLP and flexibility.</a:t>
            </a:r>
          </a:p>
          <a:p>
            <a:r>
              <a:t>Aim: Develop chatbot with text/voice input and context-aware responses.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Demonstrate use of AI and NLP for basic conversational assistants.</a:t>
            </a:r>
          </a:p>
          <a:p>
            <a:r>
              <a:t>Improve human-computer interaction via voice/text.</a:t>
            </a:r>
          </a:p>
          <a:p>
            <a:r>
              <a:t>Use NLTK for processing and Tkinter for GUI.</a:t>
            </a:r>
          </a:p>
          <a:p>
            <a:r>
              <a:t>Log conversations for review and improvement.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Intel Core i3 or above, 4GB RAM, 500MB storage.</a:t>
            </a:r>
          </a:p>
          <a:p>
            <a:r>
              <a:t>Microphone for voice input.</a:t>
            </a:r>
          </a:p>
          <a:p>
            <a:r>
              <a:t>Standard display monitor.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 3.8+, NLTK, speechrecognition, Tkinter.</a:t>
            </a:r>
          </a:p>
          <a:p>
            <a:r>
              <a:t>Windows/Linux/macOS, VS Code/PyCharm/IDLE.</a:t>
            </a:r>
          </a:p>
          <a:p>
            <a:r>
              <a:t>Google Speech API, internet connection.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SDLC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Requirement Analysis: Define chatbot scope and features.</a:t>
            </a:r>
          </a:p>
          <a:p>
            <a:r>
              <a:t>System Design: GUI and processing logic architecture.</a:t>
            </a:r>
          </a:p>
          <a:p>
            <a:r>
              <a:t>Implementation: Python modules for GUI, NLP, voice.</a:t>
            </a:r>
          </a:p>
          <a:p>
            <a:r>
              <a:t>Testing: Unit, integration, system testing.</a:t>
            </a:r>
          </a:p>
          <a:p>
            <a:r>
              <a:t>Deployment: Local desktop-based setup.</a:t>
            </a:r>
          </a:p>
          <a:p>
            <a:r>
              <a:t>Maintenance: Future upgrades with ML and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Modular architecture with GUI, NLP, and voice modules.</a:t>
            </a:r>
          </a:p>
          <a:p>
            <a:r>
              <a:t>Tkinter-based GUI with text and voice input.</a:t>
            </a:r>
          </a:p>
          <a:p>
            <a:r>
              <a:t>NLP using NLTK for intent matching.</a:t>
            </a:r>
          </a:p>
          <a:p>
            <a:r>
              <a:t>Logs conversation to a text file.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Design &amp;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Scrolled text area for chat display.</a:t>
            </a:r>
          </a:p>
          <a:p>
            <a:r>
              <a:t>Entry box, Send and Voice buttons.</a:t>
            </a:r>
          </a:p>
          <a:p>
            <a:r>
              <a:t>Processes text/voice input → identifies intent → gives response.</a:t>
            </a:r>
          </a:p>
          <a:p>
            <a:r>
              <a:t>Chat logged to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</TotalTime>
  <Words>640</Words>
  <Application>Microsoft Office PowerPoint</Application>
  <PresentationFormat>On-screen Show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Smart AI Chatbot</vt:lpstr>
      <vt:lpstr>Abstract</vt:lpstr>
      <vt:lpstr>Problem Definition</vt:lpstr>
      <vt:lpstr>Objective</vt:lpstr>
      <vt:lpstr>Hardware Requirements</vt:lpstr>
      <vt:lpstr>Software Requirements</vt:lpstr>
      <vt:lpstr>SDLC of the Project</vt:lpstr>
      <vt:lpstr>System Design &amp; Architecture</vt:lpstr>
      <vt:lpstr>GUI Design &amp; Flow</vt:lpstr>
      <vt:lpstr>Code &amp; Logic Highlights</vt:lpstr>
      <vt:lpstr>Testing Strategy</vt:lpstr>
      <vt:lpstr>Literature Survey</vt:lpstr>
      <vt:lpstr>Feasibility Study</vt:lpstr>
      <vt:lpstr>System Analysis</vt:lpstr>
      <vt:lpstr>Data Flow Diagram</vt:lpstr>
      <vt:lpstr>Use Case Diagram</vt:lpstr>
      <vt:lpstr>Applications</vt:lpstr>
      <vt:lpstr>Conclusion &amp; Future Scope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STEVEN</dc:creator>
  <cp:keywords/>
  <dc:description>generated using python-pptx</dc:description>
  <cp:lastModifiedBy>Steven khristi</cp:lastModifiedBy>
  <cp:revision>3</cp:revision>
  <cp:lastPrinted>2025-05-30T18:27:15Z</cp:lastPrinted>
  <dcterms:created xsi:type="dcterms:W3CDTF">2013-01-27T09:14:16Z</dcterms:created>
  <dcterms:modified xsi:type="dcterms:W3CDTF">2025-05-30T18:42:49Z</dcterms:modified>
  <cp:category/>
</cp:coreProperties>
</file>