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69" r:id="rId19"/>
    <p:sldId id="270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7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21/06/2012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lauwers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r>
              <a:rPr lang="nl-BE" dirty="0" smtClean="0"/>
              <a:t>?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</a:p>
          <a:p>
            <a:pPr lvl="1"/>
            <a:r>
              <a:rPr lang="nl-BE" dirty="0" smtClean="0"/>
              <a:t>Kost veel tijd</a:t>
            </a:r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Transactions</a:t>
            </a:r>
            <a:r>
              <a:rPr lang="nl-BE" dirty="0" smtClean="0"/>
              <a:t>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TX per web </a:t>
            </a:r>
            <a:r>
              <a:rPr lang="nl-BE" dirty="0" err="1" smtClean="0"/>
              <a:t>request</a:t>
            </a:r>
            <a:endParaRPr lang="nl-BE" dirty="0" smtClean="0"/>
          </a:p>
          <a:p>
            <a:pPr lvl="1"/>
            <a:r>
              <a:rPr lang="nl-BE" dirty="0" smtClean="0"/>
              <a:t>ASP.NET</a:t>
            </a:r>
          </a:p>
          <a:p>
            <a:pPr lvl="2"/>
            <a:r>
              <a:rPr lang="nl-BE" dirty="0" smtClean="0"/>
              <a:t>HTTP Module</a:t>
            </a:r>
          </a:p>
          <a:p>
            <a:pPr lvl="2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BeginRequest</a:t>
            </a:r>
            <a:r>
              <a:rPr lang="nl-BE" dirty="0" smtClean="0"/>
              <a:t>: start TX</a:t>
            </a:r>
          </a:p>
          <a:p>
            <a:pPr lvl="2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EndRequest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</a:t>
            </a:r>
          </a:p>
          <a:p>
            <a:pPr lvl="1"/>
            <a:r>
              <a:rPr lang="nl-BE" dirty="0" smtClean="0"/>
              <a:t>ASP.NET MVC</a:t>
            </a:r>
          </a:p>
          <a:p>
            <a:pPr lvl="2"/>
            <a:r>
              <a:rPr lang="nl-BE" dirty="0" err="1" smtClean="0"/>
              <a:t>BaseController</a:t>
            </a:r>
            <a:r>
              <a:rPr lang="nl-BE" dirty="0" smtClean="0"/>
              <a:t> / </a:t>
            </a:r>
            <a:r>
              <a:rPr lang="nl-BE" dirty="0" err="1" smtClean="0"/>
              <a:t>ActionFilter</a:t>
            </a:r>
            <a:endParaRPr lang="nl-BE" dirty="0" smtClean="0"/>
          </a:p>
          <a:p>
            <a:pPr lvl="2"/>
            <a:r>
              <a:rPr lang="nl-BE" dirty="0" err="1" smtClean="0"/>
              <a:t>OnActionExecuting</a:t>
            </a:r>
            <a:r>
              <a:rPr lang="nl-BE" dirty="0" smtClean="0"/>
              <a:t>: start TX</a:t>
            </a:r>
          </a:p>
          <a:p>
            <a:pPr lvl="2"/>
            <a:r>
              <a:rPr lang="nl-BE" dirty="0" err="1" smtClean="0"/>
              <a:t>OnActionExecuted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</a:t>
            </a:r>
          </a:p>
          <a:p>
            <a:pPr lvl="2"/>
            <a:r>
              <a:rPr lang="nl-BE" dirty="0" smtClean="0"/>
              <a:t>Voordeel: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r>
              <a:rPr lang="nl-BE" dirty="0" smtClean="0"/>
              <a:t> vanuit view niet mogelijk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4360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340768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Client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340768"/>
            <a:ext cx="20882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 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392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0424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8184" y="1340768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Back end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15616" y="270892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5936" y="2564904"/>
            <a:ext cx="198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OnActionExecuting</a:t>
            </a:r>
            <a:r>
              <a:rPr lang="nl-BE" sz="1200" b="1" dirty="0" smtClean="0"/>
              <a:t>: Start TX</a:t>
            </a:r>
            <a:endParaRPr lang="nl-BE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71647" y="4952201"/>
            <a:ext cx="21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OnActionExecuted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Commit</a:t>
            </a:r>
            <a:r>
              <a:rPr lang="nl-BE" sz="1200" b="1" dirty="0" smtClean="0"/>
              <a:t> TX</a:t>
            </a:r>
            <a:endParaRPr lang="nl-BE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15616" y="508518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95936" y="321297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76256" y="3068960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1</a:t>
            </a:r>
            <a:endParaRPr lang="nl-BE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3656057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2</a:t>
            </a:r>
            <a:endParaRPr lang="nl-BE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936" y="378904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95936" y="443711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6256" y="43041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Query</a:t>
            </a:r>
            <a:endParaRPr lang="nl-BE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15616" y="2348880"/>
            <a:ext cx="106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Make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request</a:t>
            </a:r>
            <a:endParaRPr lang="nl-BE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5229200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Render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result</a:t>
            </a:r>
            <a:endParaRPr lang="nl-BE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8" grpId="0" build="allAtOnce"/>
      <p:bldP spid="23" grpId="0" build="allAtOnce"/>
      <p:bldP spid="24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28184" y="3183359"/>
            <a:ext cx="246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Does </a:t>
            </a:r>
            <a:r>
              <a:rPr lang="nl-BE" sz="2400" dirty="0" err="1" smtClean="0"/>
              <a:t>it</a:t>
            </a:r>
            <a:r>
              <a:rPr lang="nl-BE" sz="2400" dirty="0" smtClean="0"/>
              <a:t> matter?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Demo’s: </a:t>
            </a:r>
            <a:r>
              <a:rPr lang="nl-BE" dirty="0" smtClean="0">
                <a:hlinkClick r:id="rId2"/>
              </a:rPr>
              <a:t>https://</a:t>
            </a:r>
            <a:r>
              <a:rPr lang="nl-BE" smtClean="0">
                <a:hlinkClick r:id="rId2"/>
              </a:rPr>
              <a:t>github.com/stevenlauwers22/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Mijn </a:t>
            </a:r>
            <a:r>
              <a:rPr lang="nl-BE" dirty="0" err="1" smtClean="0"/>
              <a:t>app</a:t>
            </a:r>
            <a:r>
              <a:rPr lang="nl-BE" dirty="0" smtClean="0"/>
              <a:t> heeft een slechte performance </a:t>
            </a:r>
            <a:r>
              <a:rPr lang="nl-BE" dirty="0" err="1" smtClean="0"/>
              <a:t>o.w.v</a:t>
            </a:r>
            <a:r>
              <a:rPr lang="nl-BE" dirty="0" smtClean="0"/>
              <a:t>. NH</a:t>
            </a:r>
            <a:r>
              <a:rPr lang="nl-BE" dirty="0" smtClean="0"/>
              <a:t>?</a:t>
            </a:r>
          </a:p>
          <a:p>
            <a:endParaRPr lang="nl-BE" dirty="0" smtClean="0"/>
          </a:p>
          <a:p>
            <a:r>
              <a:rPr lang="nl-BE" dirty="0" smtClean="0"/>
              <a:t>Meestal gevolg van SELECT </a:t>
            </a:r>
            <a:r>
              <a:rPr lang="nl-BE" dirty="0" smtClean="0"/>
              <a:t>N+1</a:t>
            </a:r>
          </a:p>
          <a:p>
            <a:pPr lvl="1"/>
            <a:r>
              <a:rPr lang="nl-BE" dirty="0" smtClean="0"/>
              <a:t>Veruit het meest </a:t>
            </a:r>
            <a:r>
              <a:rPr lang="nl-BE" dirty="0" smtClean="0"/>
              <a:t>voorkomende </a:t>
            </a:r>
            <a:r>
              <a:rPr lang="nl-BE" dirty="0" smtClean="0"/>
              <a:t>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5158933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Wat is een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Meestal </a:t>
            </a:r>
            <a:r>
              <a:rPr lang="nl-BE" dirty="0" err="1" smtClean="0"/>
              <a:t>clustered</a:t>
            </a:r>
            <a:r>
              <a:rPr lang="nl-BE" dirty="0" smtClean="0"/>
              <a:t> </a:t>
            </a:r>
            <a:r>
              <a:rPr lang="nl-BE" dirty="0" smtClean="0"/>
              <a:t>index</a:t>
            </a:r>
          </a:p>
          <a:p>
            <a:pPr lvl="1"/>
            <a:r>
              <a:rPr lang="nl-BE" dirty="0" smtClean="0"/>
              <a:t>Records worden bewaard volgens volgorde van deze index</a:t>
            </a:r>
            <a:endParaRPr lang="nl-BE" dirty="0" smtClean="0"/>
          </a:p>
          <a:p>
            <a:pPr lvl="1"/>
            <a:r>
              <a:rPr lang="nl-BE" dirty="0" err="1" smtClean="0"/>
              <a:t>F</a:t>
            </a:r>
            <a:r>
              <a:rPr lang="nl-BE" dirty="0" err="1" smtClean="0"/>
              <a:t>ragmentation</a:t>
            </a:r>
            <a:r>
              <a:rPr lang="nl-BE" dirty="0" smtClean="0"/>
              <a:t> </a:t>
            </a:r>
            <a:r>
              <a:rPr lang="nl-BE" dirty="0" smtClean="0"/>
              <a:t>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195736" y="2348880"/>
            <a:ext cx="864096" cy="864096"/>
          </a:xfrm>
          <a:prstGeom prst="bentConnector3">
            <a:avLst>
              <a:gd name="adj1" fmla="val 99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1840" y="3059668"/>
            <a:ext cx="45365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Extra selects, performance loss, geen </a:t>
            </a:r>
            <a:r>
              <a:rPr lang="nl-BE" dirty="0" err="1" smtClean="0">
                <a:solidFill>
                  <a:schemeClr val="bg1"/>
                </a:solidFill>
              </a:rPr>
              <a:t>batching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Welke opties hebben we?</a:t>
            </a:r>
            <a:endParaRPr lang="nl-BE" dirty="0" smtClean="0"/>
          </a:p>
          <a:p>
            <a:pPr lvl="1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smtClean="0"/>
              <a:t>integers </a:t>
            </a:r>
            <a:r>
              <a:rPr lang="nl-BE" dirty="0" smtClean="0"/>
              <a:t>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2"/>
            <a:r>
              <a:rPr lang="nl-BE" dirty="0" smtClean="0"/>
              <a:t>High: </a:t>
            </a:r>
            <a:r>
              <a:rPr lang="nl-BE" dirty="0" err="1" smtClean="0"/>
              <a:t>incrementeel</a:t>
            </a:r>
            <a:r>
              <a:rPr lang="nl-BE" dirty="0" smtClean="0"/>
              <a:t> nummer in database</a:t>
            </a:r>
          </a:p>
          <a:p>
            <a:pPr lvl="2"/>
            <a:r>
              <a:rPr lang="nl-BE" dirty="0" smtClean="0"/>
              <a:t>Low: hoeveel nummers per range</a:t>
            </a:r>
          </a:p>
          <a:p>
            <a:pPr lvl="2"/>
            <a:r>
              <a:rPr lang="nl-BE" dirty="0" smtClean="0"/>
              <a:t>Algoritme:</a:t>
            </a:r>
          </a:p>
          <a:p>
            <a:pPr lvl="3"/>
            <a:r>
              <a:rPr lang="nl-BE" dirty="0" smtClean="0"/>
              <a:t>Voorbeeld:</a:t>
            </a:r>
          </a:p>
          <a:p>
            <a:pPr lvl="4"/>
            <a:r>
              <a:rPr lang="nl-BE" dirty="0" err="1" smtClean="0"/>
              <a:t>Current</a:t>
            </a:r>
            <a:r>
              <a:rPr lang="nl-BE" dirty="0" smtClean="0"/>
              <a:t> High: 4</a:t>
            </a:r>
          </a:p>
          <a:p>
            <a:pPr lvl="4"/>
            <a:r>
              <a:rPr lang="nl-BE" dirty="0" smtClean="0"/>
              <a:t>Max Low: 5</a:t>
            </a:r>
          </a:p>
          <a:p>
            <a:pPr lvl="4"/>
            <a:r>
              <a:rPr lang="nl-BE" dirty="0" smtClean="0"/>
              <a:t>Eerste ID (</a:t>
            </a:r>
            <a:r>
              <a:rPr lang="nl-BE" dirty="0" err="1" smtClean="0"/>
              <a:t>Current</a:t>
            </a:r>
            <a:r>
              <a:rPr lang="nl-BE" dirty="0" smtClean="0"/>
              <a:t> High * Max Low + 1): 4 * 5 + 1 = 21</a:t>
            </a:r>
          </a:p>
          <a:p>
            <a:pPr lvl="4"/>
            <a:r>
              <a:rPr lang="nl-BE" dirty="0" smtClean="0"/>
              <a:t>Laatste ID (</a:t>
            </a:r>
            <a:r>
              <a:rPr lang="nl-BE" dirty="0" err="1" smtClean="0"/>
              <a:t>Current</a:t>
            </a:r>
            <a:r>
              <a:rPr lang="nl-BE" dirty="0" smtClean="0"/>
              <a:t> High * Max Low + Max Low): 4 * 5 + 5 = 25</a:t>
            </a:r>
          </a:p>
          <a:p>
            <a:pPr lvl="1"/>
            <a:r>
              <a:rPr lang="nl-BE" dirty="0" smtClean="0"/>
              <a:t>Demo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</a:t>
            </a:r>
            <a:r>
              <a:rPr lang="nl-BE" dirty="0" smtClean="0"/>
              <a:t>objecten</a:t>
            </a:r>
          </a:p>
          <a:p>
            <a:pPr lvl="1"/>
            <a:r>
              <a:rPr lang="nl-BE" dirty="0" err="1" smtClean="0"/>
              <a:t>Value</a:t>
            </a:r>
            <a:r>
              <a:rPr lang="nl-BE" dirty="0" smtClean="0"/>
              <a:t> object: geen </a:t>
            </a:r>
            <a:r>
              <a:rPr lang="nl-BE" dirty="0" err="1" smtClean="0"/>
              <a:t>identity</a:t>
            </a:r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donderdag 21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683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NH applicaties designen</vt:lpstr>
      <vt:lpstr>NH applicaties designen</vt:lpstr>
      <vt:lpstr>Extensions points</vt:lpstr>
      <vt:lpstr>Referenties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55</cp:revision>
  <dcterms:created xsi:type="dcterms:W3CDTF">2010-10-07T15:47:17Z</dcterms:created>
  <dcterms:modified xsi:type="dcterms:W3CDTF">2012-06-21T12:28:51Z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