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14/06/2012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lauwers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</a:p>
          <a:p>
            <a:pPr lvl="1"/>
            <a:r>
              <a:rPr lang="nl-BE" dirty="0" smtClean="0"/>
              <a:t>Kost veel tijd</a:t>
            </a:r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28184" y="3183359"/>
            <a:ext cx="246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Does </a:t>
            </a:r>
            <a:r>
              <a:rPr lang="nl-BE" sz="2400" dirty="0" err="1" smtClean="0"/>
              <a:t>it</a:t>
            </a:r>
            <a:r>
              <a:rPr lang="nl-BE" sz="2400" dirty="0" smtClean="0"/>
              <a:t> matter?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Demo’s: </a:t>
            </a:r>
            <a:r>
              <a:rPr lang="nl-BE" dirty="0" smtClean="0">
                <a:hlinkClick r:id="rId2"/>
              </a:rPr>
              <a:t>https://</a:t>
            </a:r>
            <a:r>
              <a:rPr lang="nl-BE" smtClean="0">
                <a:hlinkClick r:id="rId2"/>
              </a:rPr>
              <a:t>github.com/stevenlauwers22/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SELECT N+1</a:t>
            </a:r>
          </a:p>
          <a:p>
            <a:pPr lvl="1"/>
            <a:r>
              <a:rPr lang="nl-BE" dirty="0" smtClean="0"/>
              <a:t>Veruit het meest voorkomende 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149080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Beste keuze: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r>
              <a:rPr lang="nl-BE" dirty="0" smtClean="0"/>
              <a:t>PK = meestal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err="1" smtClean="0"/>
              <a:t>Fragmentation</a:t>
            </a:r>
            <a:r>
              <a:rPr lang="nl-BE" dirty="0" smtClean="0"/>
              <a:t> 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: demo 3</a:t>
            </a:r>
          </a:p>
          <a:p>
            <a:pPr lvl="2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2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integer 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</a:t>
            </a:r>
            <a:r>
              <a:rPr lang="nl-BE" dirty="0" smtClean="0"/>
              <a:t>entiteiten</a:t>
            </a:r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14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504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Extensions points</vt:lpstr>
      <vt:lpstr>Referenties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34</cp:revision>
  <dcterms:created xsi:type="dcterms:W3CDTF">2010-10-07T15:47:17Z</dcterms:created>
  <dcterms:modified xsi:type="dcterms:W3CDTF">2012-06-14T12:09:30Z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