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100E"/>
    <a:srgbClr val="990000"/>
    <a:srgbClr val="CE6859"/>
    <a:srgbClr val="B1181B"/>
    <a:srgbClr val="CCCCCC"/>
    <a:srgbClr val="EEEEE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4680" autoAdjust="0"/>
  </p:normalViewPr>
  <p:slideViewPr>
    <p:cSldViewPr>
      <p:cViewPr varScale="1">
        <p:scale>
          <a:sx n="106" d="100"/>
          <a:sy n="106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12/06/2012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34492"/>
            <a:ext cx="9144000" cy="35186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D:\CODEMODE\_Seminars\Slide templates\qframeLogo2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76672"/>
            <a:ext cx="6178550" cy="2150215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>
              <a:defRPr lang="en-US" b="1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900" y="4005064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51600"/>
            <a:ext cx="9144000" cy="26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  <a:noFill/>
          <a:effectLst/>
        </p:spPr>
        <p:txBody>
          <a:bodyPr/>
          <a:lstStyle>
            <a:lvl1pPr>
              <a:defRPr sz="2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defRPr sz="2400"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4100" y="57150"/>
            <a:ext cx="5334000" cy="304800"/>
          </a:xfrm>
        </p:spPr>
        <p:txBody>
          <a:bodyPr/>
          <a:lstStyle>
            <a:lvl1pPr algn="r"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6553200" cy="365125"/>
          </a:xfrm>
        </p:spPr>
        <p:txBody>
          <a:bodyPr/>
          <a:lstStyle>
            <a:lvl1pPr algn="l">
              <a:defRPr sz="1600">
                <a:solidFill>
                  <a:srgbClr val="C00000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61950"/>
            <a:ext cx="914400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19" y="406400"/>
            <a:ext cx="6876381" cy="488950"/>
          </a:xfrm>
        </p:spPr>
        <p:txBody>
          <a:bodyPr>
            <a:noAutofit/>
          </a:bodyPr>
          <a:lstStyle>
            <a:lvl1pPr algn="l">
              <a:defRPr sz="32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2" descr="D:\CODEMODE\_Seminars\Slide templates\qframeLogo2k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63545"/>
          <a:stretch/>
        </p:blipFill>
        <p:spPr bwMode="auto">
          <a:xfrm>
            <a:off x="127000" y="6350"/>
            <a:ext cx="1229189" cy="1173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100" y="539750"/>
            <a:ext cx="5511800" cy="224062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93850" y="3028950"/>
            <a:ext cx="6134100" cy="3022600"/>
          </a:xfrm>
        </p:spPr>
        <p:txBody>
          <a:bodyPr>
            <a:noAutofit/>
          </a:bodyPr>
          <a:lstStyle>
            <a:lvl1pPr algn="ctr">
              <a:buNone/>
              <a:defRPr sz="2400" i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edit Demo description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350" y="539750"/>
            <a:ext cx="7378700" cy="23497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3C47FF0-850A-426D-8B6B-B6C8BFE71E7B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2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avybrion.com/blog/" TargetMode="External"/><Relationship Id="rId2" Type="http://schemas.openxmlformats.org/officeDocument/2006/relationships/hyperlink" Target="http://www.ayen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ilfour.wordpres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nlauwers2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>
                <a:effectLst/>
              </a:rPr>
              <a:t>NHibernate</a:t>
            </a:r>
            <a:r>
              <a:rPr lang="nl-BE" dirty="0" smtClean="0">
                <a:effectLst/>
              </a:rPr>
              <a:t> </a:t>
            </a:r>
            <a:r>
              <a:rPr lang="nl-BE" dirty="0" err="1" smtClean="0">
                <a:effectLst/>
              </a:rPr>
              <a:t>deep</a:t>
            </a:r>
            <a:r>
              <a:rPr lang="nl-BE" dirty="0" smtClean="0">
                <a:effectLst/>
              </a:rPr>
              <a:t> </a:t>
            </a:r>
            <a:r>
              <a:rPr lang="nl-BE" dirty="0" err="1" smtClean="0">
                <a:effectLst/>
              </a:rPr>
              <a:t>dive</a:t>
            </a:r>
            <a:endParaRPr lang="nl-BE" dirty="0">
              <a:effectLst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dirty="0" smtClean="0"/>
              <a:t>Steven Lauwers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Dit werk niet!</a:t>
            </a:r>
          </a:p>
          <a:p>
            <a:pPr lvl="1"/>
            <a:r>
              <a:rPr lang="nl-BE" dirty="0" smtClean="0"/>
              <a:t>Kost veel tijd</a:t>
            </a:r>
          </a:p>
          <a:p>
            <a:pPr lvl="1"/>
            <a:r>
              <a:rPr lang="nl-BE" dirty="0" smtClean="0"/>
              <a:t>Verschillen in gedrag tussen </a:t>
            </a:r>
            <a:r>
              <a:rPr lang="nl-BE" dirty="0" err="1" smtClean="0"/>
              <a:t>ORMs</a:t>
            </a:r>
            <a:r>
              <a:rPr lang="nl-BE" dirty="0" smtClean="0"/>
              <a:t> die je niet kan abstraheren</a:t>
            </a:r>
          </a:p>
          <a:p>
            <a:pPr lvl="1"/>
            <a:r>
              <a:rPr lang="nl-BE" dirty="0" smtClean="0"/>
              <a:t>Enkele mogelijk voor features die </a:t>
            </a:r>
            <a:r>
              <a:rPr lang="nl-BE" dirty="0" err="1" smtClean="0"/>
              <a:t>ORMs</a:t>
            </a:r>
            <a:r>
              <a:rPr lang="nl-BE" dirty="0" smtClean="0"/>
              <a:t> gemeenschappelijk hebben =&gt; je kan geen gebruik maken van </a:t>
            </a:r>
            <a:r>
              <a:rPr lang="nl-BE" dirty="0" err="1" smtClean="0"/>
              <a:t>advanced</a:t>
            </a:r>
            <a:r>
              <a:rPr lang="nl-BE" dirty="0" smtClean="0"/>
              <a:t> features</a:t>
            </a:r>
          </a:p>
          <a:p>
            <a:pPr lvl="1"/>
            <a:r>
              <a:rPr lang="nl-BE" dirty="0" smtClean="0"/>
              <a:t>ORM heeft invloed op meer dan alleen de data </a:t>
            </a:r>
            <a:r>
              <a:rPr lang="nl-BE" dirty="0" err="1" smtClean="0"/>
              <a:t>access</a:t>
            </a:r>
            <a:r>
              <a:rPr lang="nl-BE" dirty="0" smtClean="0"/>
              <a:t> laag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Dus we moeten ons niets aantrekken van </a:t>
            </a:r>
            <a:r>
              <a:rPr lang="nl-BE" dirty="0" err="1" smtClean="0"/>
              <a:t>encapsulation</a:t>
            </a:r>
            <a:r>
              <a:rPr lang="nl-BE" dirty="0" smtClean="0"/>
              <a:t>?</a:t>
            </a:r>
          </a:p>
          <a:p>
            <a:pPr lvl="1"/>
            <a:r>
              <a:rPr lang="nl-BE" dirty="0" smtClean="0"/>
              <a:t>Fout, </a:t>
            </a:r>
            <a:r>
              <a:rPr lang="nl-BE" dirty="0" err="1" smtClean="0"/>
              <a:t>encapsuleer</a:t>
            </a:r>
            <a:r>
              <a:rPr lang="nl-BE" dirty="0" smtClean="0"/>
              <a:t> uw data </a:t>
            </a:r>
            <a:r>
              <a:rPr lang="nl-BE" dirty="0" err="1" smtClean="0"/>
              <a:t>access</a:t>
            </a:r>
            <a:r>
              <a:rPr lang="nl-BE" dirty="0" smtClean="0"/>
              <a:t> code maar niet de API van uw 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Hoe moet het dan wel?</a:t>
            </a:r>
          </a:p>
          <a:p>
            <a:pPr lvl="1"/>
            <a:r>
              <a:rPr lang="nl-BE" dirty="0" smtClean="0"/>
              <a:t>Entiteiten zijn objecten, geen data </a:t>
            </a:r>
            <a:r>
              <a:rPr lang="nl-BE" dirty="0" err="1" smtClean="0"/>
              <a:t>structures</a:t>
            </a:r>
            <a:endParaRPr lang="nl-BE" dirty="0" smtClean="0"/>
          </a:p>
          <a:p>
            <a:pPr lvl="1"/>
            <a:r>
              <a:rPr lang="nl-BE" dirty="0" err="1" smtClean="0"/>
              <a:t>Encapsuleer</a:t>
            </a:r>
            <a:r>
              <a:rPr lang="nl-BE" dirty="0" smtClean="0"/>
              <a:t> </a:t>
            </a:r>
            <a:r>
              <a:rPr lang="nl-BE" dirty="0" err="1" smtClean="0"/>
              <a:t>queries</a:t>
            </a:r>
            <a:endParaRPr lang="nl-BE" dirty="0" smtClean="0"/>
          </a:p>
          <a:p>
            <a:pPr lvl="1"/>
            <a:r>
              <a:rPr lang="nl-BE" dirty="0" smtClean="0"/>
              <a:t>Geef geen entiteiten door aan je UI</a:t>
            </a:r>
          </a:p>
          <a:p>
            <a:pPr lvl="1"/>
            <a:r>
              <a:rPr lang="nl-BE" dirty="0" smtClean="0"/>
              <a:t>Centraal beheer van transacties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Demo 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Event</a:t>
            </a:r>
            <a:r>
              <a:rPr lang="nl-BE" dirty="0" smtClean="0"/>
              <a:t> </a:t>
            </a:r>
            <a:r>
              <a:rPr lang="nl-BE" dirty="0" err="1" smtClean="0"/>
              <a:t>listeners</a:t>
            </a:r>
            <a:endParaRPr lang="nl-BE" dirty="0" smtClean="0"/>
          </a:p>
          <a:p>
            <a:pPr lvl="1"/>
            <a:r>
              <a:rPr lang="nl-BE" dirty="0" err="1" smtClean="0"/>
              <a:t>Auditing</a:t>
            </a:r>
            <a:r>
              <a:rPr lang="nl-BE" dirty="0" smtClean="0"/>
              <a:t> </a:t>
            </a:r>
            <a:r>
              <a:rPr lang="nl-BE" dirty="0" err="1" smtClean="0"/>
              <a:t>event</a:t>
            </a:r>
            <a:r>
              <a:rPr lang="nl-BE" dirty="0" smtClean="0"/>
              <a:t> </a:t>
            </a:r>
            <a:r>
              <a:rPr lang="nl-BE" dirty="0" err="1" smtClean="0"/>
              <a:t>listener</a:t>
            </a:r>
            <a:endParaRPr lang="nl-BE" dirty="0" smtClean="0"/>
          </a:p>
          <a:p>
            <a:pPr lvl="1"/>
            <a:r>
              <a:rPr lang="nl-BE" dirty="0" smtClean="0"/>
              <a:t>Demo 7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Interceptors</a:t>
            </a:r>
          </a:p>
          <a:p>
            <a:pPr lvl="1"/>
            <a:r>
              <a:rPr lang="nl-BE" dirty="0" err="1" smtClean="0"/>
              <a:t>Don’t</a:t>
            </a:r>
            <a:r>
              <a:rPr lang="nl-BE" dirty="0" smtClean="0"/>
              <a:t> </a:t>
            </a:r>
            <a:r>
              <a:rPr lang="nl-BE" dirty="0" err="1" smtClean="0"/>
              <a:t>hurt</a:t>
            </a:r>
            <a:r>
              <a:rPr lang="nl-BE" dirty="0" smtClean="0"/>
              <a:t> me!</a:t>
            </a:r>
          </a:p>
          <a:p>
            <a:pPr lvl="1"/>
            <a:r>
              <a:rPr lang="nl-BE" dirty="0" smtClean="0"/>
              <a:t>Demo 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Extensions</a:t>
            </a:r>
            <a:r>
              <a:rPr lang="nl-BE" dirty="0" smtClean="0"/>
              <a:t> </a:t>
            </a:r>
            <a:r>
              <a:rPr lang="nl-BE" dirty="0" err="1" smtClean="0"/>
              <a:t>points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http://www.ayende.com</a:t>
            </a:r>
            <a:endParaRPr lang="nl-BE" dirty="0" smtClean="0"/>
          </a:p>
          <a:p>
            <a:r>
              <a:rPr lang="nl-BE" dirty="0" smtClean="0">
                <a:hlinkClick r:id="rId3"/>
              </a:rPr>
              <a:t>http://davybrion.com/blog/</a:t>
            </a:r>
            <a:endParaRPr lang="nl-BE" dirty="0" smtClean="0"/>
          </a:p>
          <a:p>
            <a:r>
              <a:rPr lang="nl-BE" dirty="0" smtClean="0">
                <a:hlinkClick r:id="rId4"/>
              </a:rPr>
              <a:t>http://kilfour.wordpress.com/</a:t>
            </a:r>
            <a:endParaRPr lang="nl-BE" dirty="0" smtClean="0"/>
          </a:p>
          <a:p>
            <a:r>
              <a:rPr lang="nl-BE" dirty="0" err="1" smtClean="0"/>
              <a:t>NHibernate</a:t>
            </a:r>
            <a:r>
              <a:rPr lang="nl-BE" dirty="0" smtClean="0"/>
              <a:t> 3.0 </a:t>
            </a:r>
            <a:r>
              <a:rPr lang="nl-BE" dirty="0" err="1" smtClean="0"/>
              <a:t>Cookbook</a:t>
            </a:r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Referenties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niet?</a:t>
            </a:r>
          </a:p>
          <a:p>
            <a:pPr lvl="1"/>
            <a:r>
              <a:rPr lang="nl-BE" dirty="0" smtClean="0"/>
              <a:t>Basis ORM concepten</a:t>
            </a:r>
          </a:p>
          <a:p>
            <a:pPr lvl="1"/>
            <a:r>
              <a:rPr lang="nl-BE" dirty="0" smtClean="0"/>
              <a:t>Inleiding tot </a:t>
            </a:r>
            <a:r>
              <a:rPr lang="nl-BE" dirty="0" err="1" smtClean="0"/>
              <a:t>NHibernate</a:t>
            </a:r>
            <a:endParaRPr lang="nl-BE" dirty="0" smtClean="0"/>
          </a:p>
          <a:p>
            <a:pPr lvl="1"/>
            <a:r>
              <a:rPr lang="nl-BE" dirty="0" smtClean="0"/>
              <a:t>Hoe entiteiten mappen?</a:t>
            </a:r>
          </a:p>
          <a:p>
            <a:pPr lvl="2"/>
            <a:r>
              <a:rPr lang="nl-BE" dirty="0" smtClean="0"/>
              <a:t>HBM files, </a:t>
            </a:r>
            <a:r>
              <a:rPr lang="nl-BE" dirty="0" err="1" smtClean="0"/>
              <a:t>FluentNH</a:t>
            </a:r>
            <a:r>
              <a:rPr lang="nl-BE" dirty="0" smtClean="0"/>
              <a:t>, </a:t>
            </a:r>
            <a:r>
              <a:rPr lang="nl-BE" dirty="0" err="1" smtClean="0"/>
              <a:t>ConfORM</a:t>
            </a:r>
            <a:endParaRPr lang="nl-BE" dirty="0" smtClean="0"/>
          </a:p>
          <a:p>
            <a:pPr lvl="1"/>
            <a:r>
              <a:rPr lang="nl-BE" dirty="0" smtClean="0"/>
              <a:t>Welke query API gebruiken?</a:t>
            </a:r>
          </a:p>
          <a:p>
            <a:pPr lvl="2"/>
            <a:r>
              <a:rPr lang="nl-BE" dirty="0" err="1" smtClean="0"/>
              <a:t>Linq</a:t>
            </a:r>
            <a:r>
              <a:rPr lang="nl-BE" dirty="0" smtClean="0"/>
              <a:t>, </a:t>
            </a:r>
            <a:r>
              <a:rPr lang="nl-BE" dirty="0" err="1" smtClean="0"/>
              <a:t>QueryOver</a:t>
            </a:r>
            <a:r>
              <a:rPr lang="nl-BE" dirty="0" smtClean="0"/>
              <a:t>, HQL, …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Inleiding</a:t>
            </a:r>
            <a:endParaRPr lang="nl-BE" dirty="0"/>
          </a:p>
        </p:txBody>
      </p:sp>
      <p:sp>
        <p:nvSpPr>
          <p:cNvPr id="7" name="Right Brace 6"/>
          <p:cNvSpPr/>
          <p:nvPr/>
        </p:nvSpPr>
        <p:spPr>
          <a:xfrm>
            <a:off x="5796136" y="2564904"/>
            <a:ext cx="144016" cy="172819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287649" y="3183359"/>
            <a:ext cx="1596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I </a:t>
            </a:r>
            <a:r>
              <a:rPr lang="nl-BE" sz="2400" dirty="0" err="1" smtClean="0"/>
              <a:t>don’t</a:t>
            </a:r>
            <a:r>
              <a:rPr lang="nl-BE" sz="2400" dirty="0" smtClean="0"/>
              <a:t> care</a:t>
            </a:r>
            <a:endParaRPr lang="nl-B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dan wel?</a:t>
            </a:r>
          </a:p>
          <a:p>
            <a:pPr lvl="1"/>
            <a:r>
              <a:rPr lang="nl-BE" dirty="0" smtClean="0"/>
              <a:t>Veelvoorkomende problemen</a:t>
            </a:r>
          </a:p>
          <a:p>
            <a:pPr lvl="1"/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 smtClean="0"/>
          </a:p>
          <a:p>
            <a:pPr lvl="1"/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 smtClean="0"/>
          </a:p>
          <a:p>
            <a:pPr lvl="1"/>
            <a:r>
              <a:rPr lang="nl-BE" dirty="0" err="1" smtClean="0"/>
              <a:t>Extensions</a:t>
            </a:r>
            <a:r>
              <a:rPr lang="nl-BE" dirty="0" smtClean="0"/>
              <a:t> </a:t>
            </a:r>
            <a:r>
              <a:rPr lang="nl-BE" dirty="0" err="1" smtClean="0"/>
              <a:t>points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Demo’s: </a:t>
            </a:r>
            <a:r>
              <a:rPr lang="nl-BE" dirty="0" smtClean="0">
                <a:hlinkClick r:id="rId2"/>
              </a:rPr>
              <a:t>https</a:t>
            </a:r>
            <a:r>
              <a:rPr lang="nl-BE" dirty="0" smtClean="0">
                <a:hlinkClick r:id="rId2"/>
              </a:rPr>
              <a:t>://</a:t>
            </a:r>
            <a:r>
              <a:rPr lang="nl-BE" smtClean="0">
                <a:hlinkClick r:id="rId2"/>
              </a:rPr>
              <a:t>github.com/stevenlauwers22/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Inleiding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SELECT N+1</a:t>
            </a:r>
          </a:p>
          <a:p>
            <a:pPr lvl="1"/>
            <a:r>
              <a:rPr lang="nl-BE" dirty="0" smtClean="0"/>
              <a:t>Veruit het meest voorkomende probleem</a:t>
            </a:r>
          </a:p>
          <a:p>
            <a:pPr lvl="1"/>
            <a:r>
              <a:rPr lang="nl-BE" dirty="0" smtClean="0"/>
              <a:t>Wat is het juist?</a:t>
            </a:r>
          </a:p>
          <a:p>
            <a:pPr lvl="1"/>
            <a:r>
              <a:rPr lang="nl-BE" dirty="0" smtClean="0"/>
              <a:t>Waarom is het een probleem?</a:t>
            </a:r>
          </a:p>
          <a:p>
            <a:pPr lvl="1"/>
            <a:r>
              <a:rPr lang="nl-BE" dirty="0" smtClean="0"/>
              <a:t>Hoe lossen we het op?</a:t>
            </a:r>
          </a:p>
          <a:p>
            <a:pPr lvl="1"/>
            <a:r>
              <a:rPr lang="nl-BE" dirty="0" smtClean="0"/>
              <a:t>Demo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Veelvoorkomende problemen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4149080"/>
            <a:ext cx="5605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b="1" dirty="0" smtClean="0"/>
              <a:t>PROFILE YOUR APPLICATION</a:t>
            </a:r>
            <a:endParaRPr lang="nl-BE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Duplicate</a:t>
            </a:r>
            <a:r>
              <a:rPr lang="nl-BE" dirty="0" smtClean="0"/>
              <a:t> records</a:t>
            </a:r>
          </a:p>
          <a:p>
            <a:pPr lvl="1"/>
            <a:r>
              <a:rPr lang="nl-BE" dirty="0" smtClean="0"/>
              <a:t>Gevolg van </a:t>
            </a:r>
            <a:r>
              <a:rPr lang="nl-BE" dirty="0" err="1" smtClean="0"/>
              <a:t>eager</a:t>
            </a:r>
            <a:r>
              <a:rPr lang="nl-BE" dirty="0" smtClean="0"/>
              <a:t> </a:t>
            </a:r>
            <a:r>
              <a:rPr lang="nl-BE" dirty="0" err="1" smtClean="0"/>
              <a:t>loading</a:t>
            </a:r>
            <a:r>
              <a:rPr lang="nl-BE" dirty="0" smtClean="0"/>
              <a:t> m.b.v. een </a:t>
            </a:r>
            <a:r>
              <a:rPr lang="nl-BE" dirty="0" err="1" smtClean="0"/>
              <a:t>join</a:t>
            </a:r>
            <a:endParaRPr lang="nl-BE" dirty="0" smtClean="0"/>
          </a:p>
          <a:p>
            <a:pPr lvl="1"/>
            <a:r>
              <a:rPr lang="nl-BE" dirty="0" err="1" smtClean="0"/>
              <a:t>Book</a:t>
            </a:r>
            <a:r>
              <a:rPr lang="nl-BE" dirty="0" smtClean="0"/>
              <a:t> kan geschreven zijn door N </a:t>
            </a:r>
            <a:r>
              <a:rPr lang="nl-BE" dirty="0" err="1" smtClean="0"/>
              <a:t>authors</a:t>
            </a:r>
            <a:endParaRPr lang="nl-BE" dirty="0" smtClean="0"/>
          </a:p>
          <a:p>
            <a:pPr lvl="1"/>
            <a:r>
              <a:rPr lang="nl-BE" dirty="0" smtClean="0"/>
              <a:t>Elk boek zit N keer in de </a:t>
            </a:r>
            <a:r>
              <a:rPr lang="nl-BE" dirty="0" err="1" smtClean="0"/>
              <a:t>result</a:t>
            </a:r>
            <a:r>
              <a:rPr lang="nl-BE" dirty="0" smtClean="0"/>
              <a:t> set</a:t>
            </a:r>
          </a:p>
          <a:p>
            <a:pPr lvl="1"/>
            <a:r>
              <a:rPr lang="nl-BE" dirty="0" smtClean="0"/>
              <a:t>Hoe lossen we het op?</a:t>
            </a:r>
          </a:p>
          <a:p>
            <a:pPr lvl="1"/>
            <a:r>
              <a:rPr lang="nl-BE" dirty="0" smtClean="0"/>
              <a:t>Demo 2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Veelvoorkomende problemen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Primary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strategies</a:t>
            </a:r>
            <a:endParaRPr lang="nl-BE" dirty="0" smtClean="0"/>
          </a:p>
          <a:p>
            <a:pPr lvl="1"/>
            <a:r>
              <a:rPr lang="nl-BE" dirty="0" smtClean="0"/>
              <a:t>Zelf PK </a:t>
            </a:r>
            <a:r>
              <a:rPr lang="nl-BE" dirty="0" err="1" smtClean="0"/>
              <a:t>toewijzgen</a:t>
            </a:r>
            <a:r>
              <a:rPr lang="nl-BE" dirty="0" smtClean="0"/>
              <a:t>: </a:t>
            </a:r>
            <a:r>
              <a:rPr lang="nl-BE" dirty="0" err="1" smtClean="0"/>
              <a:t>assigned</a:t>
            </a:r>
            <a:endParaRPr lang="nl-BE" dirty="0" smtClean="0"/>
          </a:p>
          <a:p>
            <a:pPr lvl="1"/>
            <a:r>
              <a:rPr lang="nl-BE" dirty="0" smtClean="0"/>
              <a:t>DB de PK laten genereren: </a:t>
            </a:r>
            <a:r>
              <a:rPr lang="nl-BE" dirty="0" err="1" smtClean="0"/>
              <a:t>identity</a:t>
            </a:r>
            <a:r>
              <a:rPr lang="nl-BE" dirty="0" smtClean="0"/>
              <a:t>, </a:t>
            </a:r>
            <a:r>
              <a:rPr lang="nl-BE" dirty="0" err="1" smtClean="0"/>
              <a:t>sequence</a:t>
            </a:r>
            <a:r>
              <a:rPr lang="nl-BE" dirty="0" smtClean="0"/>
              <a:t>, </a:t>
            </a:r>
            <a:r>
              <a:rPr lang="nl-BE" dirty="0" err="1" smtClean="0"/>
              <a:t>native</a:t>
            </a:r>
            <a:endParaRPr lang="nl-BE" dirty="0" smtClean="0"/>
          </a:p>
          <a:p>
            <a:pPr lvl="1"/>
            <a:r>
              <a:rPr lang="nl-BE" dirty="0" smtClean="0"/>
              <a:t>NH de PK laten genereren: </a:t>
            </a:r>
            <a:r>
              <a:rPr lang="nl-BE" dirty="0" err="1" smtClean="0"/>
              <a:t>guid</a:t>
            </a:r>
            <a:r>
              <a:rPr lang="nl-BE" dirty="0" smtClean="0"/>
              <a:t>, </a:t>
            </a:r>
            <a:r>
              <a:rPr lang="nl-BE" dirty="0" err="1" smtClean="0"/>
              <a:t>guid.comb</a:t>
            </a:r>
            <a:r>
              <a:rPr lang="nl-BE" dirty="0" smtClean="0"/>
              <a:t>, </a:t>
            </a:r>
            <a:r>
              <a:rPr lang="nl-BE" dirty="0" err="1" smtClean="0"/>
              <a:t>hilo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Beste keuze: </a:t>
            </a:r>
            <a:r>
              <a:rPr lang="nl-BE" dirty="0" err="1" smtClean="0"/>
              <a:t>guid.comb</a:t>
            </a:r>
            <a:r>
              <a:rPr lang="nl-BE" dirty="0" smtClean="0"/>
              <a:t>, </a:t>
            </a:r>
            <a:r>
              <a:rPr lang="nl-BE" dirty="0" err="1" smtClean="0"/>
              <a:t>hilo</a:t>
            </a:r>
            <a:endParaRPr lang="nl-BE" dirty="0" smtClean="0"/>
          </a:p>
          <a:p>
            <a:pPr lvl="1"/>
            <a:r>
              <a:rPr lang="nl-BE" dirty="0" smtClean="0"/>
              <a:t>PK = meestal </a:t>
            </a:r>
            <a:r>
              <a:rPr lang="nl-BE" dirty="0" err="1" smtClean="0"/>
              <a:t>clustered</a:t>
            </a:r>
            <a:r>
              <a:rPr lang="nl-BE" dirty="0" smtClean="0"/>
              <a:t> index</a:t>
            </a:r>
          </a:p>
          <a:p>
            <a:pPr lvl="1"/>
            <a:r>
              <a:rPr lang="nl-BE" dirty="0" err="1" smtClean="0"/>
              <a:t>Fragmentation</a:t>
            </a:r>
            <a:r>
              <a:rPr lang="nl-BE" dirty="0" smtClean="0"/>
              <a:t> beperken</a:t>
            </a:r>
          </a:p>
          <a:p>
            <a:pPr lvl="1"/>
            <a:r>
              <a:rPr lang="nl-BE" dirty="0" smtClean="0"/>
              <a:t>Gebruik </a:t>
            </a:r>
            <a:r>
              <a:rPr lang="nl-BE" dirty="0" err="1" smtClean="0"/>
              <a:t>sequenciële</a:t>
            </a:r>
            <a:r>
              <a:rPr lang="nl-BE" dirty="0" smtClean="0"/>
              <a:t> </a:t>
            </a:r>
            <a:r>
              <a:rPr lang="nl-BE" dirty="0" err="1" smtClean="0"/>
              <a:t>keys</a:t>
            </a:r>
            <a:r>
              <a:rPr lang="nl-BE" dirty="0" smtClean="0"/>
              <a:t>: demo 3</a:t>
            </a:r>
          </a:p>
          <a:p>
            <a:pPr lvl="2"/>
            <a:r>
              <a:rPr lang="nl-BE" dirty="0" err="1" smtClean="0"/>
              <a:t>Guid.comb</a:t>
            </a:r>
            <a:r>
              <a:rPr lang="nl-BE" dirty="0" smtClean="0"/>
              <a:t>: </a:t>
            </a:r>
            <a:r>
              <a:rPr lang="nl-BE" dirty="0" err="1" smtClean="0"/>
              <a:t>sequenciële</a:t>
            </a:r>
            <a:r>
              <a:rPr lang="nl-BE" dirty="0" smtClean="0"/>
              <a:t> </a:t>
            </a:r>
            <a:r>
              <a:rPr lang="nl-BE" dirty="0" err="1" smtClean="0"/>
              <a:t>guid</a:t>
            </a:r>
            <a:endParaRPr lang="nl-BE" dirty="0" smtClean="0"/>
          </a:p>
          <a:p>
            <a:pPr lvl="2"/>
            <a:r>
              <a:rPr lang="nl-BE" dirty="0" err="1" smtClean="0"/>
              <a:t>Hilo</a:t>
            </a:r>
            <a:r>
              <a:rPr lang="nl-BE" dirty="0" smtClean="0"/>
              <a:t>: ranges van </a:t>
            </a:r>
            <a:r>
              <a:rPr lang="nl-BE" dirty="0" err="1" smtClean="0"/>
              <a:t>sequenciële</a:t>
            </a:r>
            <a:r>
              <a:rPr lang="nl-BE" dirty="0" smtClean="0"/>
              <a:t> integer per </a:t>
            </a:r>
            <a:r>
              <a:rPr lang="nl-BE" dirty="0" err="1" smtClean="0"/>
              <a:t>session</a:t>
            </a:r>
            <a:r>
              <a:rPr lang="nl-BE" dirty="0" smtClean="0"/>
              <a:t> </a:t>
            </a:r>
            <a:r>
              <a:rPr lang="nl-BE" dirty="0" err="1" smtClean="0"/>
              <a:t>factory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/>
          </a:p>
        </p:txBody>
      </p:sp>
      <p:sp>
        <p:nvSpPr>
          <p:cNvPr id="7" name="Multiply 6"/>
          <p:cNvSpPr/>
          <p:nvPr/>
        </p:nvSpPr>
        <p:spPr>
          <a:xfrm>
            <a:off x="1259632" y="1988840"/>
            <a:ext cx="1872208" cy="64807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Component </a:t>
            </a:r>
            <a:r>
              <a:rPr lang="nl-BE" dirty="0" err="1" smtClean="0"/>
              <a:t>mapping</a:t>
            </a:r>
            <a:endParaRPr lang="nl-BE" dirty="0" smtClean="0"/>
          </a:p>
          <a:p>
            <a:pPr lvl="1"/>
            <a:r>
              <a:rPr lang="nl-BE" dirty="0" smtClean="0"/>
              <a:t>Tegenovergestelde van een </a:t>
            </a:r>
            <a:r>
              <a:rPr lang="nl-BE" dirty="0" err="1" smtClean="0"/>
              <a:t>join</a:t>
            </a:r>
            <a:endParaRPr lang="nl-BE" dirty="0" smtClean="0"/>
          </a:p>
          <a:p>
            <a:pPr lvl="2"/>
            <a:r>
              <a:rPr lang="nl-BE" dirty="0" err="1" smtClean="0"/>
              <a:t>Join</a:t>
            </a:r>
            <a:r>
              <a:rPr lang="nl-BE" dirty="0" smtClean="0"/>
              <a:t> = data uit meerdere tabellen in 1 entiteit</a:t>
            </a:r>
          </a:p>
          <a:p>
            <a:pPr lvl="2"/>
            <a:r>
              <a:rPr lang="nl-BE" dirty="0" smtClean="0"/>
              <a:t>Component = data uit 1 tabel splitsten in meerdere entiteiten</a:t>
            </a:r>
          </a:p>
          <a:p>
            <a:pPr lvl="2"/>
            <a:endParaRPr lang="nl-BE" dirty="0" smtClean="0"/>
          </a:p>
          <a:p>
            <a:pPr lvl="1"/>
            <a:r>
              <a:rPr lang="nl-BE" dirty="0" smtClean="0"/>
              <a:t>Demo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Various</a:t>
            </a:r>
            <a:r>
              <a:rPr lang="nl-BE" dirty="0" smtClean="0"/>
              <a:t>: demo 5</a:t>
            </a:r>
          </a:p>
          <a:p>
            <a:pPr lvl="1"/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intellisense</a:t>
            </a:r>
            <a:endParaRPr lang="nl-BE" dirty="0" smtClean="0"/>
          </a:p>
          <a:p>
            <a:pPr lvl="2"/>
            <a:r>
              <a:rPr lang="nl-BE" dirty="0" smtClean="0"/>
              <a:t>Voeg NH </a:t>
            </a:r>
            <a:r>
              <a:rPr lang="nl-BE" dirty="0" err="1" smtClean="0"/>
              <a:t>XSDs</a:t>
            </a:r>
            <a:r>
              <a:rPr lang="nl-BE" dirty="0" smtClean="0"/>
              <a:t> toe aan je </a:t>
            </a:r>
            <a:r>
              <a:rPr lang="nl-BE" dirty="0" err="1" smtClean="0"/>
              <a:t>solution</a:t>
            </a:r>
            <a:endParaRPr lang="nl-BE" dirty="0" smtClean="0"/>
          </a:p>
          <a:p>
            <a:pPr lvl="1"/>
            <a:r>
              <a:rPr lang="nl-BE" dirty="0" err="1" smtClean="0"/>
              <a:t>Dynamic</a:t>
            </a:r>
            <a:r>
              <a:rPr lang="nl-BE" dirty="0" smtClean="0"/>
              <a:t> update</a:t>
            </a:r>
          </a:p>
          <a:p>
            <a:pPr lvl="2"/>
            <a:r>
              <a:rPr lang="nl-BE" dirty="0" smtClean="0"/>
              <a:t>Update enkel </a:t>
            </a:r>
            <a:r>
              <a:rPr lang="nl-BE" dirty="0" err="1" smtClean="0"/>
              <a:t>dirty</a:t>
            </a:r>
            <a:r>
              <a:rPr lang="nl-BE" dirty="0" smtClean="0"/>
              <a:t> </a:t>
            </a:r>
            <a:r>
              <a:rPr lang="nl-BE" dirty="0" err="1" smtClean="0"/>
              <a:t>fields</a:t>
            </a:r>
            <a:endParaRPr lang="nl-BE" dirty="0" smtClean="0"/>
          </a:p>
          <a:p>
            <a:pPr lvl="2"/>
            <a:r>
              <a:rPr lang="nl-BE" dirty="0" smtClean="0"/>
              <a:t>Veel </a:t>
            </a:r>
            <a:r>
              <a:rPr lang="nl-BE" dirty="0" err="1" smtClean="0"/>
              <a:t>performanter</a:t>
            </a:r>
            <a:r>
              <a:rPr lang="nl-BE" dirty="0" smtClean="0"/>
              <a:t> voor de DB</a:t>
            </a:r>
          </a:p>
          <a:p>
            <a:pPr lvl="2"/>
            <a:r>
              <a:rPr lang="nl-BE" dirty="0" smtClean="0"/>
              <a:t>Veel minder onnodige data in de </a:t>
            </a:r>
            <a:r>
              <a:rPr lang="nl-BE" dirty="0" err="1" smtClean="0"/>
              <a:t>transaction</a:t>
            </a:r>
            <a:r>
              <a:rPr lang="nl-BE" dirty="0" smtClean="0"/>
              <a:t> log</a:t>
            </a:r>
          </a:p>
          <a:p>
            <a:pPr lvl="2"/>
            <a:r>
              <a:rPr lang="nl-BE" dirty="0" smtClean="0"/>
              <a:t>Nadeel: single </a:t>
            </a:r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 err="1" smtClean="0"/>
              <a:t>execution</a:t>
            </a:r>
            <a:r>
              <a:rPr lang="nl-BE" dirty="0" smtClean="0"/>
              <a:t> plans =&gt; SQL job</a:t>
            </a:r>
          </a:p>
          <a:p>
            <a:pPr lvl="1"/>
            <a:r>
              <a:rPr lang="nl-BE" dirty="0" smtClean="0"/>
              <a:t>Log4Net integratie</a:t>
            </a:r>
          </a:p>
          <a:p>
            <a:pPr lvl="2"/>
            <a:r>
              <a:rPr lang="nl-BE" dirty="0" err="1" smtClean="0"/>
              <a:t>NHibernate</a:t>
            </a:r>
            <a:r>
              <a:rPr lang="nl-BE" dirty="0" smtClean="0"/>
              <a:t> </a:t>
            </a:r>
            <a:r>
              <a:rPr lang="nl-BE" dirty="0" err="1" smtClean="0"/>
              <a:t>profiler</a:t>
            </a:r>
            <a:r>
              <a:rPr lang="nl-BE" dirty="0" smtClean="0"/>
              <a:t> plugt hierop in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Tips &amp; </a:t>
            </a:r>
            <a:r>
              <a:rPr lang="nl-BE" dirty="0" err="1" smtClean="0"/>
              <a:t>tricks</a:t>
            </a:r>
            <a:r>
              <a:rPr lang="nl-BE" dirty="0" smtClean="0"/>
              <a:t> / best </a:t>
            </a:r>
            <a:r>
              <a:rPr lang="nl-BE" dirty="0" err="1" smtClean="0"/>
              <a:t>practices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is een goede applicatie architectuur met NH?</a:t>
            </a:r>
          </a:p>
          <a:p>
            <a:r>
              <a:rPr lang="nl-BE" dirty="0" smtClean="0"/>
              <a:t>De ORM abstraheren met het </a:t>
            </a:r>
            <a:r>
              <a:rPr lang="nl-BE" dirty="0" err="1" smtClean="0"/>
              <a:t>repository</a:t>
            </a:r>
            <a:r>
              <a:rPr lang="nl-BE" dirty="0" smtClean="0"/>
              <a:t> </a:t>
            </a:r>
            <a:r>
              <a:rPr lang="nl-BE" dirty="0" err="1" smtClean="0"/>
              <a:t>pattern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Demo 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dinsdag 12 juni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NH applicaties </a:t>
            </a:r>
            <a:r>
              <a:rPr lang="nl-BE" dirty="0" err="1" smtClean="0"/>
              <a:t>designen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267744" y="2780928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 would like to design an application using </a:t>
            </a:r>
            <a:r>
              <a:rPr lang="en-US" i="1" dirty="0" err="1" smtClean="0"/>
              <a:t>NHibernate</a:t>
            </a:r>
            <a:r>
              <a:rPr lang="en-US" i="1" dirty="0" smtClean="0"/>
              <a:t>. But I also want to so flexible that in future ,if I unplug </a:t>
            </a:r>
            <a:r>
              <a:rPr lang="en-US" i="1" dirty="0" err="1" smtClean="0"/>
              <a:t>NHibernate</a:t>
            </a:r>
            <a:r>
              <a:rPr lang="en-US" i="1" dirty="0" smtClean="0"/>
              <a:t> and use Entity framework or another framework then my application should not crash.</a:t>
            </a:r>
            <a:endParaRPr lang="nl-BE" i="1" dirty="0" smtClean="0"/>
          </a:p>
          <a:p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QFram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174808-9C2B-4902-8C9D-44348A1FD8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503</Words>
  <Application>Microsoft Office PowerPoint</Application>
  <PresentationFormat>On-screen Show (4:3)</PresentationFormat>
  <Paragraphs>130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MyQFrameTemplate</vt:lpstr>
      <vt:lpstr>NHibernate deep dive</vt:lpstr>
      <vt:lpstr>Inleiding</vt:lpstr>
      <vt:lpstr>Inleiding</vt:lpstr>
      <vt:lpstr>Veelvoorkomende problemen</vt:lpstr>
      <vt:lpstr>Veelvoorkomende problemen</vt:lpstr>
      <vt:lpstr>Tips &amp; tricks / best practices</vt:lpstr>
      <vt:lpstr>Tips &amp; tricks / best practices</vt:lpstr>
      <vt:lpstr>Tips &amp; tricks / best practices</vt:lpstr>
      <vt:lpstr>NH applicaties designen</vt:lpstr>
      <vt:lpstr>NH applicaties designen</vt:lpstr>
      <vt:lpstr>NH applicaties designen</vt:lpstr>
      <vt:lpstr>Extensions points</vt:lpstr>
      <vt:lpstr>Referenties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31</cp:revision>
  <dcterms:created xsi:type="dcterms:W3CDTF">2010-10-07T15:47:17Z</dcterms:created>
  <dcterms:modified xsi:type="dcterms:W3CDTF">2012-06-12T13:41:55Z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