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86154" autoAdjust="0"/>
  </p:normalViewPr>
  <p:slideViewPr>
    <p:cSldViewPr>
      <p:cViewPr varScale="1">
        <p:scale>
          <a:sx n="97" d="100"/>
          <a:sy n="97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t>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Octopus Deploy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Automated deployment for .NET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Definieer het deployment </a:t>
            </a:r>
            <a:r>
              <a:rPr lang="nl-BE" dirty="0" smtClean="0"/>
              <a:t>proces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het project </a:t>
            </a:r>
            <a:r>
              <a:rPr lang="en-US" dirty="0" err="1" smtClean="0"/>
              <a:t>aan</a:t>
            </a:r>
            <a:endParaRPr lang="en-US" dirty="0"/>
          </a:p>
          <a:p>
            <a:r>
              <a:rPr lang="en-US" dirty="0" smtClean="0"/>
              <a:t>Deploy Web package </a:t>
            </a:r>
            <a:r>
              <a:rPr lang="en-US" dirty="0" err="1" smtClean="0"/>
              <a:t>naar</a:t>
            </a:r>
            <a:r>
              <a:rPr lang="en-US" dirty="0" smtClean="0"/>
              <a:t> webserver role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Switch IIS application path</a:t>
            </a:r>
            <a:endParaRPr lang="en-US" dirty="0"/>
          </a:p>
          <a:p>
            <a:r>
              <a:rPr lang="en-US" dirty="0" smtClean="0"/>
              <a:t>Deploy DB migration package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dbserver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Execute migrations</a:t>
            </a:r>
            <a:endParaRPr lang="en-US" dirty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PreDeploy.ps1, Deploy</a:t>
            </a:r>
            <a:r>
              <a:rPr lang="en-US" dirty="0"/>
              <a:t>.ps1</a:t>
            </a:r>
            <a:r>
              <a:rPr lang="en-US" dirty="0" smtClean="0"/>
              <a:t>, PostDeploy</a:t>
            </a:r>
            <a:r>
              <a:rPr lang="en-US" dirty="0"/>
              <a:t>.ps1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4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pic>
        <p:nvPicPr>
          <p:cNvPr id="4" name="Picture 2" descr="http://www.musingmonika.com/wp-content/uploads/2013/04/adamtglass-c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1395"/>
          <a:stretch/>
        </p:blipFill>
        <p:spPr bwMode="auto">
          <a:xfrm>
            <a:off x="683568" y="908720"/>
            <a:ext cx="6545610" cy="53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</a:p>
          <a:p>
            <a:r>
              <a:rPr lang="nl-BE" dirty="0" smtClean="0"/>
              <a:t>Verschillende componenten</a:t>
            </a:r>
          </a:p>
          <a:p>
            <a:r>
              <a:rPr lang="nl-BE" dirty="0" smtClean="0"/>
              <a:t>Communicatie tussen componenten</a:t>
            </a:r>
          </a:p>
          <a:p>
            <a:r>
              <a:rPr lang="nl-BE" dirty="0" smtClean="0"/>
              <a:t>Environments, m</a:t>
            </a:r>
            <a:r>
              <a:rPr lang="nl-BE" dirty="0" smtClean="0"/>
              <a:t>achines &amp; roles</a:t>
            </a:r>
          </a:p>
          <a:p>
            <a:r>
              <a:rPr lang="nl-BE" dirty="0" smtClean="0"/>
              <a:t>Maak uw applicatie ‘Octopus deployable’</a:t>
            </a:r>
          </a:p>
          <a:p>
            <a:r>
              <a:rPr lang="nl-BE" dirty="0" smtClean="0"/>
              <a:t>Definieer het deployment proces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Systeem om uw .NET deployments te automatiseren</a:t>
            </a:r>
          </a:p>
          <a:p>
            <a:pPr lvl="1"/>
            <a:r>
              <a:rPr lang="nl-BE" dirty="0" smtClean="0"/>
              <a:t>Deploy via klik op de knop</a:t>
            </a:r>
          </a:p>
          <a:p>
            <a:pPr lvl="1"/>
            <a:r>
              <a:rPr lang="nl-BE" dirty="0" smtClean="0"/>
              <a:t>Minder error prone</a:t>
            </a:r>
          </a:p>
        </p:txBody>
      </p:sp>
      <p:pic>
        <p:nvPicPr>
          <p:cNvPr id="1026" name="Picture 2" descr="How Octopus fits into your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618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voor .NET</a:t>
            </a:r>
          </a:p>
          <a:p>
            <a:pPr lvl="1"/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ASP.NET WebForms</a:t>
            </a:r>
          </a:p>
          <a:p>
            <a:pPr lvl="1"/>
            <a:r>
              <a:rPr lang="nl-BE" dirty="0" smtClean="0"/>
              <a:t>WebApi &amp; WCF services</a:t>
            </a:r>
          </a:p>
          <a:p>
            <a:pPr lvl="1"/>
            <a:r>
              <a:rPr lang="nl-BE" dirty="0" smtClean="0"/>
              <a:t>ClickOne WCF en WinForms applicaties</a:t>
            </a:r>
          </a:p>
          <a:p>
            <a:pPr lvl="1"/>
            <a:r>
              <a:rPr lang="nl-BE" dirty="0" smtClean="0"/>
              <a:t>Windows Services</a:t>
            </a:r>
          </a:p>
          <a:p>
            <a:pPr lvl="1"/>
            <a:endParaRPr lang="nl-BE" dirty="0"/>
          </a:p>
          <a:p>
            <a:r>
              <a:rPr lang="nl-BE" dirty="0" smtClean="0"/>
              <a:t>Niet beperkt tot de Microsoft stack!</a:t>
            </a:r>
          </a:p>
          <a:p>
            <a:pPr lvl="1"/>
            <a:r>
              <a:rPr lang="nl-BE" dirty="0" smtClean="0"/>
              <a:t>Nancy applications</a:t>
            </a:r>
          </a:p>
          <a:p>
            <a:pPr lvl="1"/>
            <a:r>
              <a:rPr lang="nl-BE" dirty="0" smtClean="0"/>
              <a:t>NServiceBus applications</a:t>
            </a:r>
          </a:p>
          <a:p>
            <a:pPr lvl="1"/>
            <a:r>
              <a:rPr lang="nl-BE" dirty="0" smtClean="0"/>
              <a:t>TopShelf services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2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c</a:t>
            </a:r>
            <a:r>
              <a:rPr lang="nl-BE" dirty="0" smtClean="0"/>
              <a:t>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Octopus Deploy Server</a:t>
            </a:r>
          </a:p>
          <a:p>
            <a:pPr lvl="1"/>
            <a:r>
              <a:rPr lang="nl-BE" dirty="0" smtClean="0"/>
              <a:t>Bevat de definitie van het deployment proces</a:t>
            </a:r>
          </a:p>
          <a:p>
            <a:pPr lvl="1"/>
            <a:r>
              <a:rPr lang="nl-BE" dirty="0" smtClean="0"/>
              <a:t>Welke omgevingen</a:t>
            </a:r>
          </a:p>
          <a:p>
            <a:pPr lvl="1"/>
            <a:r>
              <a:rPr lang="nl-BE" dirty="0" smtClean="0"/>
              <a:t>Welke servers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Octopus Deploy Tentacle</a:t>
            </a:r>
          </a:p>
          <a:p>
            <a:pPr lvl="1"/>
            <a:r>
              <a:rPr lang="nl-BE" dirty="0" smtClean="0"/>
              <a:t>Lightweight agent service</a:t>
            </a:r>
          </a:p>
          <a:p>
            <a:pPr lvl="1"/>
            <a:r>
              <a:rPr lang="nl-BE" dirty="0" smtClean="0"/>
              <a:t>Installeer je op elke server naar waar je wil deployen</a:t>
            </a:r>
            <a:endParaRPr lang="nl-BE" dirty="0"/>
          </a:p>
          <a:p>
            <a:pPr lvl="3"/>
            <a:r>
              <a:rPr lang="nl-BE" dirty="0" smtClean="0"/>
              <a:t>On premise</a:t>
            </a:r>
          </a:p>
          <a:p>
            <a:pPr lvl="3"/>
            <a:r>
              <a:rPr lang="nl-BE" dirty="0" smtClean="0"/>
              <a:t>In the cloud (Azure, AWS)</a:t>
            </a:r>
          </a:p>
        </p:txBody>
      </p:sp>
    </p:spTree>
    <p:extLst>
      <p:ext uri="{BB962C8B-B14F-4D97-AF65-F5344CB8AC3E}">
        <p14:creationId xmlns:p14="http://schemas.microsoft.com/office/powerpoint/2010/main" val="731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Listening Tentacle</a:t>
            </a:r>
          </a:p>
          <a:p>
            <a:pPr lvl="1"/>
            <a:r>
              <a:rPr lang="nl-BE" dirty="0" smtClean="0"/>
              <a:t>Push van Server naar Tentacle</a:t>
            </a:r>
          </a:p>
          <a:p>
            <a:pPr lvl="1"/>
            <a:r>
              <a:rPr lang="nl-BE" dirty="0" smtClean="0"/>
              <a:t>TCP port 10933</a:t>
            </a:r>
          </a:p>
          <a:p>
            <a:pPr lvl="1"/>
            <a:r>
              <a:rPr lang="nl-BE" dirty="0" smtClean="0"/>
              <a:t>Preferred mode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Polling Tentacle</a:t>
            </a:r>
          </a:p>
          <a:p>
            <a:pPr lvl="1"/>
            <a:r>
              <a:rPr lang="nl-BE" dirty="0" smtClean="0"/>
              <a:t>Pull van Tentacle naar Server</a:t>
            </a:r>
          </a:p>
          <a:p>
            <a:pPr lvl="1"/>
            <a:r>
              <a:rPr lang="nl-BE" dirty="0" smtClean="0"/>
              <a:t>TCP port 10943</a:t>
            </a:r>
          </a:p>
          <a:p>
            <a:pPr lvl="1"/>
            <a:r>
              <a:rPr lang="nl-BE" dirty="0" smtClean="0"/>
              <a:t>Als inbound verkeer op poort 10933 naar server niet kan</a:t>
            </a:r>
          </a:p>
        </p:txBody>
      </p:sp>
      <p:pic>
        <p:nvPicPr>
          <p:cNvPr id="2050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6986" r="15997" b="40901"/>
          <a:stretch/>
        </p:blipFill>
        <p:spPr bwMode="auto">
          <a:xfrm>
            <a:off x="5408331" y="3789040"/>
            <a:ext cx="2487561" cy="7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65171" r="14860" b="12631"/>
          <a:stretch/>
        </p:blipFill>
        <p:spPr bwMode="auto">
          <a:xfrm>
            <a:off x="5364088" y="1700808"/>
            <a:ext cx="2576051" cy="7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Communicatie type opgeven bij installatie van Tentacle</a:t>
            </a:r>
          </a:p>
          <a:p>
            <a:r>
              <a:rPr lang="nl-BE" dirty="0" smtClean="0"/>
              <a:t>Communicatie = secure</a:t>
            </a:r>
          </a:p>
          <a:p>
            <a:pPr lvl="1"/>
            <a:r>
              <a:rPr lang="en-US" dirty="0" smtClean="0"/>
              <a:t>Over HTTPS (via </a:t>
            </a:r>
            <a:r>
              <a:rPr lang="en-US" dirty="0" err="1" smtClean="0"/>
              <a:t>SslStream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Gebasseerd op public-key cryptography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way trust relationship </a:t>
            </a:r>
            <a:r>
              <a:rPr lang="en-US" dirty="0" err="1" smtClean="0"/>
              <a:t>d.m.v</a:t>
            </a:r>
            <a:r>
              <a:rPr lang="en-US" dirty="0" smtClean="0"/>
              <a:t>. thumbprints</a:t>
            </a:r>
          </a:p>
          <a:p>
            <a:pPr lvl="3"/>
            <a:r>
              <a:rPr lang="en-US" dirty="0" smtClean="0"/>
              <a:t>Tentacle </a:t>
            </a:r>
            <a:r>
              <a:rPr lang="en-US" dirty="0" err="1" smtClean="0"/>
              <a:t>kent</a:t>
            </a:r>
            <a:r>
              <a:rPr lang="en-US" dirty="0" smtClean="0"/>
              <a:t> public key van Server</a:t>
            </a:r>
          </a:p>
          <a:p>
            <a:pPr lvl="3"/>
            <a:r>
              <a:rPr lang="en-US" dirty="0" smtClean="0"/>
              <a:t>Server </a:t>
            </a:r>
            <a:r>
              <a:rPr lang="en-US" dirty="0" err="1" smtClean="0"/>
              <a:t>kent</a:t>
            </a:r>
            <a:r>
              <a:rPr lang="en-US" dirty="0" smtClean="0"/>
              <a:t> public key van Tentacle</a:t>
            </a:r>
          </a:p>
          <a:p>
            <a:pPr lvl="3"/>
            <a:r>
              <a:rPr lang="en-US" dirty="0" err="1" smtClean="0"/>
              <a:t>Vergelijkbaar</a:t>
            </a:r>
            <a:r>
              <a:rPr lang="en-US" dirty="0" smtClean="0"/>
              <a:t> met de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SSH </a:t>
            </a:r>
            <a:r>
              <a:rPr lang="en-US" dirty="0" err="1" smtClean="0"/>
              <a:t>connectie</a:t>
            </a:r>
            <a:r>
              <a:rPr lang="en-US" dirty="0" smtClean="0"/>
              <a:t> in de UNIX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2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Environment: omgeving naar waar je wil deployen</a:t>
            </a:r>
          </a:p>
          <a:p>
            <a:pPr lvl="1"/>
            <a:r>
              <a:rPr lang="nl-BE" dirty="0" smtClean="0"/>
              <a:t>Bijv: test, acceptance, production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Machine: server naar waar je </a:t>
            </a:r>
            <a:r>
              <a:rPr lang="nl-BE" smtClean="0"/>
              <a:t>wil deployen</a:t>
            </a:r>
          </a:p>
          <a:p>
            <a:endParaRPr lang="nl-BE" dirty="0" smtClean="0"/>
          </a:p>
          <a:p>
            <a:r>
              <a:rPr lang="nl-BE" dirty="0" smtClean="0"/>
              <a:t>Role: bepaald de functie van een machine</a:t>
            </a:r>
          </a:p>
          <a:p>
            <a:pPr lvl="1"/>
            <a:r>
              <a:rPr lang="nl-BE" dirty="0" smtClean="0"/>
              <a:t>Bijv: dbserver, app server, webserver</a:t>
            </a:r>
          </a:p>
        </p:txBody>
      </p:sp>
    </p:spTree>
    <p:extLst>
      <p:ext uri="{BB962C8B-B14F-4D97-AF65-F5344CB8AC3E}">
        <p14:creationId xmlns:p14="http://schemas.microsoft.com/office/powerpoint/2010/main" val="50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uw applicatie </a:t>
            </a:r>
            <a:r>
              <a:rPr lang="nl-BE" dirty="0" smtClean="0"/>
              <a:t>‘deployable’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Installeer OctoPack</a:t>
            </a:r>
          </a:p>
          <a:p>
            <a:pPr lvl="1"/>
            <a:r>
              <a:rPr lang="nl-BE" dirty="0" smtClean="0"/>
              <a:t>NuGet: install-package OctoPack</a:t>
            </a:r>
          </a:p>
          <a:p>
            <a:r>
              <a:rPr lang="nl-BE" dirty="0" smtClean="0"/>
              <a:t>Lanceer MSBuild met argument RunOctoPack</a:t>
            </a:r>
          </a:p>
          <a:p>
            <a:pPr lvl="1"/>
            <a:r>
              <a:rPr lang="nl-BE" dirty="0" smtClean="0"/>
              <a:t>Maakt een deployment package van je project</a:t>
            </a:r>
          </a:p>
          <a:p>
            <a:pPr lvl="1"/>
            <a:r>
              <a:rPr lang="nl-BE" dirty="0" smtClean="0"/>
              <a:t>Herbruikt het NuGet package format</a:t>
            </a:r>
          </a:p>
          <a:p>
            <a:r>
              <a:rPr lang="nl-BE" dirty="0" smtClean="0"/>
              <a:t>Publish de deployment package naar een NuGet feed</a:t>
            </a:r>
          </a:p>
        </p:txBody>
      </p:sp>
    </p:spTree>
    <p:extLst>
      <p:ext uri="{BB962C8B-B14F-4D97-AF65-F5344CB8AC3E}">
        <p14:creationId xmlns:p14="http://schemas.microsoft.com/office/powerpoint/2010/main" val="289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349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Qframe Template</vt:lpstr>
      <vt:lpstr>Octopus Deploy</vt:lpstr>
      <vt:lpstr>PowerPoint Presentation</vt:lpstr>
      <vt:lpstr>Wat is Octopus Deploy</vt:lpstr>
      <vt:lpstr>Wat is Octopus Deploy</vt:lpstr>
      <vt:lpstr>Verschillende componenten</vt:lpstr>
      <vt:lpstr>Communicatie tussen componenten</vt:lpstr>
      <vt:lpstr>Communicatie tussen componenten</vt:lpstr>
      <vt:lpstr>Environments, machines &amp; roles</vt:lpstr>
      <vt:lpstr>Maak uw applicatie ‘deployable’</vt:lpstr>
      <vt:lpstr>Definieer het deployment proces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Herdt Christophe</dc:creator>
  <cp:lastModifiedBy>Steven Lauwers</cp:lastModifiedBy>
  <cp:revision>103</cp:revision>
  <dcterms:created xsi:type="dcterms:W3CDTF">2012-11-27T14:56:50Z</dcterms:created>
  <dcterms:modified xsi:type="dcterms:W3CDTF">2014-05-02T12:26:20Z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