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390-2AB2-D125-A03A-9D59B539A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07F2-5997-8BB3-4288-B894B32E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5FAE-377B-E2B5-5AFC-3C16107B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796A-10B9-821B-5D24-E9C7583D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4F7-50A6-1F70-490F-240B69C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2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DC06-05EE-3528-092C-4E55F203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BA53-3918-0D54-93DF-1E83B1F1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97A2-5E1E-AF4D-0B48-0732F6B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5370-2106-C494-9AB1-981CA74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2A52-F27B-2580-BA21-C9D0B00B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0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63EF6-1D2E-2A0F-B781-A61B64A2F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71351-5FED-A83C-65A9-EA9F11BE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5BDF-76C5-BD0D-5EE8-0C47F89C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2DF2-C6FC-BA03-4A92-1DE36B3C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CC69-91B9-CE91-0170-656B4305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6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E4C2-77BD-27AC-4B9B-6FE71635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8711-DA93-A05B-BE34-60D18041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9097-B29C-8352-816D-73AF71F5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5B98-C3A9-77EA-3411-56DE3642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455F-B825-7343-3F18-E23E2D47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5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61C-E12E-CA41-60E8-EE5FE0E8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876A-6133-7CE9-D709-F108A835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F4DD-DFE2-BDBC-5EE3-6667B813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8584-AD19-39E2-F353-0857C041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54F4-1547-6774-5ACB-AF5F88FB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531-654B-D95D-486F-11A3CF14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D7A9-FEC3-5F9F-340A-CBB899B91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11157-EA20-5D8D-4E73-E8ACAAF2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6E8D-7AEB-1EA7-9B75-58993571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0C19-9468-90BB-26CB-2944F8B9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430C-8996-E40E-F70D-1BAA48FE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5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3295-7CCD-B861-7AED-02A12395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20C4-E49B-88D6-35EA-D8F5D1AE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FCF3-29FA-E9FC-946D-872B4AE1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FC531-013C-C26D-B55C-6F7B0BC38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667CD-DC68-05E9-FCBE-434A992B0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19FA8-5890-D0B8-8A32-8046EA34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8089C-E090-7421-2038-4B6E61A2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B633-D063-A7AA-8A1E-D4176EB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9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215B-16CC-8872-A083-ED973677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F30F8-F8A3-90C2-0B52-E4447609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72F5-FF19-8D77-0EFB-FD2FB0A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F8F3-AD0D-A8D2-FF77-86990785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4D1E9-2C29-C51A-646F-FDA40C28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C61D0-5AB7-A01D-96A2-A287478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038D2-A4C7-1ECE-69BB-E83EDB4F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64AF-8235-0A6A-C4CC-5D81020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011A-69CF-B350-D4D9-F2B5326B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47BB-57F1-C91F-A092-C1159E42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B0C8-764D-500F-DD51-5AE38108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8CC5E-71AB-3C51-FFD4-54238ED9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14B8-4772-FC1D-31CC-06AF52C5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83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B3DF-BA91-280E-481F-774E1889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A196D-3D47-9BED-A029-9D6352AA2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1F275-10EF-A584-6B46-BED976C8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55F7-6898-E926-443A-E795C018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BC37-2B33-6093-6A57-D1C79CB8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73E8-BB75-0250-639D-6793991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2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55317-1B94-FDB5-A108-932FF006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5C93-D1E5-C522-5C18-A4DF3CE9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4E8D-FF30-D3BD-4634-074353793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E3F69-FAD9-4130-98BB-5A21D92292B9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EE0D-9D8F-2141-6971-CF1156ED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AE5D-A070-56A1-5BA9-BBF4BC99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B8138-3A2D-4055-8D0E-CE941F4DA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0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302D-9EC1-FF69-CE1E-1AD0C071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Managing IP Addresses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DA456-3CA5-3E62-E7EE-FD0ABFAC9A2C}"/>
              </a:ext>
            </a:extLst>
          </p:cNvPr>
          <p:cNvSpPr txBox="1"/>
          <p:nvPr/>
        </p:nvSpPr>
        <p:spPr>
          <a:xfrm>
            <a:off x="2272683" y="2361460"/>
            <a:ext cx="773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short presentation explaining how to list or delist </a:t>
            </a:r>
            <a:r>
              <a:rPr lang="en-US" sz="2400" dirty="0" err="1"/>
              <a:t>ip</a:t>
            </a:r>
            <a:r>
              <a:rPr lang="en-US" sz="2400" dirty="0"/>
              <a:t> addresses from the approved list</a:t>
            </a:r>
            <a:endParaRPr lang="en-AU" sz="2400" dirty="0"/>
          </a:p>
        </p:txBody>
      </p:sp>
      <p:pic>
        <p:nvPicPr>
          <p:cNvPr id="4" name="005">
            <a:hlinkClick r:id="" action="ppaction://media"/>
            <a:extLst>
              <a:ext uri="{FF2B5EF4-FFF2-40B4-BE49-F238E27FC236}">
                <a16:creationId xmlns:a16="http://schemas.microsoft.com/office/drawing/2014/main" id="{6377C3EF-30B4-0ECF-A385-4410A2536E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76264" y="56277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7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B9A7EC-FB47-27C7-1629-CF84DE05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51816"/>
            <a:ext cx="11315700" cy="6365082"/>
          </a:xfrm>
          <a:prstGeom prst="rect">
            <a:avLst/>
          </a:prstGeom>
        </p:spPr>
      </p:pic>
      <p:pic>
        <p:nvPicPr>
          <p:cNvPr id="4" name="010">
            <a:hlinkClick r:id="" action="ppaction://media"/>
            <a:extLst>
              <a:ext uri="{FF2B5EF4-FFF2-40B4-BE49-F238E27FC236}">
                <a16:creationId xmlns:a16="http://schemas.microsoft.com/office/drawing/2014/main" id="{F9C54721-46B7-A75D-9A6D-1F5DB26116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875DF9-3242-694C-25CD-049E7736D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9" y="234702"/>
            <a:ext cx="11336785" cy="6376943"/>
          </a:xfrm>
          <a:prstGeom prst="rect">
            <a:avLst/>
          </a:prstGeom>
        </p:spPr>
      </p:pic>
      <p:pic>
        <p:nvPicPr>
          <p:cNvPr id="4" name="020">
            <a:hlinkClick r:id="" action="ppaction://media"/>
            <a:extLst>
              <a:ext uri="{FF2B5EF4-FFF2-40B4-BE49-F238E27FC236}">
                <a16:creationId xmlns:a16="http://schemas.microsoft.com/office/drawing/2014/main" id="{2A1DD475-8580-CF69-586C-DA7B883A9B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91852" y="47221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0FEA0A-920C-8E47-633D-5CD56610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" y="167951"/>
            <a:ext cx="11672595" cy="6565835"/>
          </a:xfrm>
          <a:prstGeom prst="rect">
            <a:avLst/>
          </a:prstGeom>
        </p:spPr>
      </p:pic>
      <p:pic>
        <p:nvPicPr>
          <p:cNvPr id="4" name="030">
            <a:hlinkClick r:id="" action="ppaction://media"/>
            <a:extLst>
              <a:ext uri="{FF2B5EF4-FFF2-40B4-BE49-F238E27FC236}">
                <a16:creationId xmlns:a16="http://schemas.microsoft.com/office/drawing/2014/main" id="{93D73964-6056-0289-8C4B-49C9BEA267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28922" y="24803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65895F-191E-26F6-510D-3606B0279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204690"/>
            <a:ext cx="11551298" cy="6497605"/>
          </a:xfrm>
          <a:prstGeom prst="rect">
            <a:avLst/>
          </a:prstGeom>
        </p:spPr>
      </p:pic>
      <p:pic>
        <p:nvPicPr>
          <p:cNvPr id="4" name="040">
            <a:hlinkClick r:id="" action="ppaction://media"/>
            <a:extLst>
              <a:ext uri="{FF2B5EF4-FFF2-40B4-BE49-F238E27FC236}">
                <a16:creationId xmlns:a16="http://schemas.microsoft.com/office/drawing/2014/main" id="{6CCA42F9-8E31-30BF-B34D-702439B15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2735" y="25923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Widescreen</PresentationFormat>
  <Paragraphs>2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Managing IP Addresses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IP Addresses</dc:title>
  <dc:creator>Steven Meyer</dc:creator>
  <cp:lastModifiedBy>Steven Meyer</cp:lastModifiedBy>
  <cp:revision>3</cp:revision>
  <dcterms:created xsi:type="dcterms:W3CDTF">2024-05-11T23:28:59Z</dcterms:created>
  <dcterms:modified xsi:type="dcterms:W3CDTF">2024-06-15T23:17:58Z</dcterms:modified>
</cp:coreProperties>
</file>