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4C871-865E-4BBB-BB35-694407C873FD}" v="11" dt="2024-05-13T00:42:34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B83C-ABF3-DAE9-84BD-539B86D7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45A73-B6F4-0005-5848-79A386A9D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F354-798B-703C-052A-A313FE13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D6BA-8D0B-4FEA-99D1-AD9F1885AA1D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1B28-E80C-611F-172F-4D9B5CAA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529C-DF79-D3D3-55B6-D2A30116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74-6BE0-4C1F-9730-F351B96C0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14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CC4E-D582-9D41-7810-7C43282C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D0C9C-6AFA-3084-4A85-0B854628D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8BD1F-F5E7-88A9-639E-B524A08A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D6BA-8D0B-4FEA-99D1-AD9F1885AA1D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E3FA-3483-6004-B232-3D4BEF88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5A0B-AC99-4045-B2B3-A6F6389E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74-6BE0-4C1F-9730-F351B96C0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27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DE3F6-9122-DCC0-1037-B4E66B09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99101-3530-F430-8471-6A3EF2B1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9209-726D-8512-8301-ADF3E8E6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D6BA-8D0B-4FEA-99D1-AD9F1885AA1D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3584-B4B9-05A3-22FE-79D7906B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AAB5-DA39-68C1-B91E-5A948AF2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74-6BE0-4C1F-9730-F351B96C0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9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98E-1F0C-4494-D9F8-F7080171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37F8-D7D0-191A-29A7-4856B406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BE9F-F000-EF67-C8C1-ABBF15B3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D6BA-8D0B-4FEA-99D1-AD9F1885AA1D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768B-861E-EA8F-238B-0EB38766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2F88-2878-AA79-9FA6-AEBB6FBA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74-6BE0-4C1F-9730-F351B96C0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152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1AB8-FB01-9FBA-449A-F7419B34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96D4-4D98-268D-9343-057E6683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C7B7-1998-D8DC-7D68-398E3E0C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D6BA-8D0B-4FEA-99D1-AD9F1885AA1D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2CD5-0348-F6FB-27CD-652579D4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420D-708E-9DA8-632D-525CF4C2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74-6BE0-4C1F-9730-F351B96C0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41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844F-DA31-17D9-0885-CDD9325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37F5-AE10-ECFB-63FB-C5CC6AF2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4DD0E-4F74-E593-E13F-8915A710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02303-E555-0825-A7E9-930DDCBB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D6BA-8D0B-4FEA-99D1-AD9F1885AA1D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06528-4973-BDFA-CB53-3060FCF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4C3F8-15BC-8240-64FD-1CF6C4D9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74-6BE0-4C1F-9730-F351B96C0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99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46EF-E4D3-1F1F-12B2-1E9F1546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22314-85EE-0F2F-ACB1-659534B6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D870E-902E-ADD1-DD6B-923D4F1D9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ED4D0-4B3C-AC4F-2222-C7EFD37F4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27AD8-BEAA-B609-3A58-BBE56089E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0FE69-F035-9134-55CA-A2063E05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D6BA-8D0B-4FEA-99D1-AD9F1885AA1D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9724A-84E9-B6E0-C3A5-F8CD7896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D52CD-64EB-9474-EDD9-45C0FA0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74-6BE0-4C1F-9730-F351B96C0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52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48E0-C0EA-F3CF-B4DD-7117B48B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CEFC6-200A-B165-8CB3-BC0E0726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D6BA-8D0B-4FEA-99D1-AD9F1885AA1D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69158-FDE3-80AD-FA33-CE71237F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1FC3D-C8D2-0AEB-B8FE-33806EB9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74-6BE0-4C1F-9730-F351B96C0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81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1A7B8-60E2-EE9D-0D85-1B7B60BC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D6BA-8D0B-4FEA-99D1-AD9F1885AA1D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A79F6-4641-EB7F-9486-C79ABD0B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D59E3-D53F-A114-0429-D3566837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74-6BE0-4C1F-9730-F351B96C0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05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E79D-3032-A0B0-18B5-5D6793EB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F2B9-8B21-0092-5389-EF08AF57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D2ADA-66CC-2DE9-A903-DBD242681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BC316-18C7-9AB3-D9D0-A66126CF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D6BA-8D0B-4FEA-99D1-AD9F1885AA1D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9805A-7A46-90B9-3E43-E22048EB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3F950-DE66-D9E8-F1E7-365A35C3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74-6BE0-4C1F-9730-F351B96C0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41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3B6F-85AA-41D4-2955-F4CFF0BA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FAA04-CB08-ED80-5A6B-85B7A1598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5C191-7BB7-3EC6-A8F1-64DA95AF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19E2-6101-0AF0-B6FC-8C1B5B53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D6BA-8D0B-4FEA-99D1-AD9F1885AA1D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AA13E-76D8-B5B4-9D2A-F8E7244A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E311-75B5-CC48-23DE-15679F33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74-6BE0-4C1F-9730-F351B96C0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02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D21B6-72C0-BBBE-6177-E89D08D3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EE11C-DE4A-B667-EF08-9B4D978A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9B1BA-CBB9-781E-90C1-9B2E7079A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2D6BA-8D0B-4FEA-99D1-AD9F1885AA1D}" type="datetimeFigureOut">
              <a:rPr lang="en-AU" smtClean="0"/>
              <a:t>16/06/2024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A565-7F04-FC8D-3DCE-FE4E26A40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62DA-4BD8-41AC-DC64-6E94EDD49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C1674-6BE0-4C1F-9730-F351B96C0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20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495-75C0-51A9-5574-BC0023ED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Compass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1ECB3-8F9D-6DEA-F154-CC618B593A0E}"/>
              </a:ext>
            </a:extLst>
          </p:cNvPr>
          <p:cNvSpPr txBox="1"/>
          <p:nvPr/>
        </p:nvSpPr>
        <p:spPr>
          <a:xfrm>
            <a:off x="878149" y="1899821"/>
            <a:ext cx="1047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Let’s get started with compass</a:t>
            </a:r>
            <a:endParaRPr lang="en-AU" sz="3200" dirty="0"/>
          </a:p>
        </p:txBody>
      </p:sp>
      <p:pic>
        <p:nvPicPr>
          <p:cNvPr id="4" name="005">
            <a:hlinkClick r:id="" action="ppaction://media"/>
            <a:extLst>
              <a:ext uri="{FF2B5EF4-FFF2-40B4-BE49-F238E27FC236}">
                <a16:creationId xmlns:a16="http://schemas.microsoft.com/office/drawing/2014/main" id="{73DFCF5E-95AC-259F-8E9A-EC02DE920A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27689" y="53081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0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1EBA6F-0614-F07D-B1EC-D410D6796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" y="189759"/>
            <a:ext cx="11443317" cy="6436867"/>
          </a:xfrm>
          <a:prstGeom prst="rect">
            <a:avLst/>
          </a:prstGeom>
        </p:spPr>
      </p:pic>
      <p:pic>
        <p:nvPicPr>
          <p:cNvPr id="4" name="010">
            <a:hlinkClick r:id="" action="ppaction://media"/>
            <a:extLst>
              <a:ext uri="{FF2B5EF4-FFF2-40B4-BE49-F238E27FC236}">
                <a16:creationId xmlns:a16="http://schemas.microsoft.com/office/drawing/2014/main" id="{632102A9-154C-DF0A-8565-4A35D9A0D2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055658" y="46866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20">
            <a:hlinkClick r:id="" action="ppaction://media"/>
            <a:extLst>
              <a:ext uri="{FF2B5EF4-FFF2-40B4-BE49-F238E27FC236}">
                <a16:creationId xmlns:a16="http://schemas.microsoft.com/office/drawing/2014/main" id="{CDA2AC80-9868-D056-06F9-EE4FCB70FE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12784" y="5316985"/>
            <a:ext cx="609600" cy="609600"/>
          </a:xfrm>
          <a:prstGeom prst="rect">
            <a:avLst/>
          </a:prstGeom>
        </p:spPr>
      </p:pic>
      <p:pic>
        <p:nvPicPr>
          <p:cNvPr id="6" name="Picture 5" descr="A close-up of a computer code">
            <a:extLst>
              <a:ext uri="{FF2B5EF4-FFF2-40B4-BE49-F238E27FC236}">
                <a16:creationId xmlns:a16="http://schemas.microsoft.com/office/drawing/2014/main" id="{E3FFE092-1151-F5DA-A9B9-11DA7FA46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8" y="2134285"/>
            <a:ext cx="11105734" cy="18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7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023D6FE-67E9-1413-2916-55FC0A58B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3" y="363894"/>
            <a:ext cx="10923036" cy="6144208"/>
          </a:xfrm>
          <a:prstGeom prst="rect">
            <a:avLst/>
          </a:prstGeom>
        </p:spPr>
      </p:pic>
      <p:pic>
        <p:nvPicPr>
          <p:cNvPr id="9" name="030">
            <a:hlinkClick r:id="" action="ppaction://media"/>
            <a:extLst>
              <a:ext uri="{FF2B5EF4-FFF2-40B4-BE49-F238E27FC236}">
                <a16:creationId xmlns:a16="http://schemas.microsoft.com/office/drawing/2014/main" id="{7FC3073A-D483-70D4-722F-09E1E0FF14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31363" y="42998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4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381A2A6-C95A-7134-0DCC-A95333349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5" y="1385544"/>
            <a:ext cx="6687910" cy="4157114"/>
          </a:xfrm>
          <a:prstGeom prst="rect">
            <a:avLst/>
          </a:prstGeom>
        </p:spPr>
      </p:pic>
      <p:pic>
        <p:nvPicPr>
          <p:cNvPr id="4" name="040">
            <a:hlinkClick r:id="" action="ppaction://media"/>
            <a:extLst>
              <a:ext uri="{FF2B5EF4-FFF2-40B4-BE49-F238E27FC236}">
                <a16:creationId xmlns:a16="http://schemas.microsoft.com/office/drawing/2014/main" id="{AC5FB441-3222-7821-4B27-78AEAD5DF3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277475" y="52378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6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F4851FE-6EFF-80A7-6D2C-2327726B5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267672"/>
            <a:ext cx="11150082" cy="6271922"/>
          </a:xfrm>
          <a:prstGeom prst="rect">
            <a:avLst/>
          </a:prstGeom>
        </p:spPr>
      </p:pic>
      <p:pic>
        <p:nvPicPr>
          <p:cNvPr id="4" name="050">
            <a:hlinkClick r:id="" action="ppaction://media"/>
            <a:extLst>
              <a:ext uri="{FF2B5EF4-FFF2-40B4-BE49-F238E27FC236}">
                <a16:creationId xmlns:a16="http://schemas.microsoft.com/office/drawing/2014/main" id="{22E0A7B8-32A2-96CB-F5CB-7EB37C95FF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103568" y="485969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2F9BA-875A-93D9-BEE0-ACAB8A20A3B0}"/>
              </a:ext>
            </a:extLst>
          </p:cNvPr>
          <p:cNvSpPr txBox="1"/>
          <p:nvPr/>
        </p:nvSpPr>
        <p:spPr>
          <a:xfrm>
            <a:off x="1012054" y="2707690"/>
            <a:ext cx="10582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And that’s all I’m going to say about Compass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3" name="090">
            <a:hlinkClick r:id="" action="ppaction://media"/>
            <a:extLst>
              <a:ext uri="{FF2B5EF4-FFF2-40B4-BE49-F238E27FC236}">
                <a16:creationId xmlns:a16="http://schemas.microsoft.com/office/drawing/2014/main" id="{41B0EFFE-B6E0-4E0B-FD04-990FA7418D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037250" y="43404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6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15</Words>
  <Application>Microsoft Office PowerPoint</Application>
  <PresentationFormat>Widescreen</PresentationFormat>
  <Paragraphs>3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Compass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Compass</dc:title>
  <dc:creator>Steven Meyer</dc:creator>
  <cp:lastModifiedBy>Steven Meyer</cp:lastModifiedBy>
  <cp:revision>9</cp:revision>
  <dcterms:created xsi:type="dcterms:W3CDTF">2024-05-12T00:32:21Z</dcterms:created>
  <dcterms:modified xsi:type="dcterms:W3CDTF">2024-06-15T22:44:34Z</dcterms:modified>
</cp:coreProperties>
</file>