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IQdBego6IPTInLSR7ejMUpNZb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566b9987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6566b9987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9"/>
          <p:cNvSpPr/>
          <p:nvPr/>
        </p:nvSpPr>
        <p:spPr>
          <a:xfrm>
            <a:off x="25167" y="683543"/>
            <a:ext cx="12164038" cy="2140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6244500"/>
            <a:ext cx="12192000" cy="61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8"/>
          <p:cNvSpPr/>
          <p:nvPr/>
        </p:nvSpPr>
        <p:spPr>
          <a:xfrm>
            <a:off x="0" y="6188944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45" y="6270258"/>
            <a:ext cx="64931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8"/>
          <p:cNvSpPr txBox="1"/>
          <p:nvPr/>
        </p:nvSpPr>
        <p:spPr>
          <a:xfrm>
            <a:off x="7330084" y="6385618"/>
            <a:ext cx="3801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 Digital Engineering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/>
          <p:nvPr/>
        </p:nvSpPr>
        <p:spPr>
          <a:xfrm>
            <a:off x="693313" y="6266118"/>
            <a:ext cx="39447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Bogatin, M. Piket-May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Electrical, Computer and Energy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0906" y="6284580"/>
            <a:ext cx="955665" cy="5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0" y="6244500"/>
            <a:ext cx="12192000" cy="61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0" y="6188944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45" y="6270258"/>
            <a:ext cx="64931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/>
        </p:nvSpPr>
        <p:spPr>
          <a:xfrm>
            <a:off x="7330084" y="6385618"/>
            <a:ext cx="3801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 Digital Engineering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693313" y="6266118"/>
            <a:ext cx="39447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Bogatin, M. Piket-May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Electrical, Computer and Energy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0906" y="6284580"/>
            <a:ext cx="955665" cy="5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✔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9" name="Google Shape;89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 rot="5400000">
            <a:off x="3920331" y="-1993040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/>
          <p:nvPr/>
        </p:nvSpPr>
        <p:spPr>
          <a:xfrm>
            <a:off x="0" y="266921"/>
            <a:ext cx="12192000" cy="85351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0" y="0"/>
            <a:ext cx="12192000" cy="2988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✔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⮚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⮚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⮚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8"/>
          <p:cNvSpPr/>
          <p:nvPr/>
        </p:nvSpPr>
        <p:spPr>
          <a:xfrm>
            <a:off x="0" y="6153778"/>
            <a:ext cx="12192000" cy="7042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be boulder" id="14" name="Google Shape;14;p8"/>
          <p:cNvPicPr preferRelativeResize="0"/>
          <p:nvPr/>
        </p:nvPicPr>
        <p:blipFill rotWithShape="1">
          <a:blip r:embed="rId1">
            <a:alphaModFix/>
          </a:blip>
          <a:srcRect b="0" l="0" r="0" t="49597"/>
          <a:stretch/>
        </p:blipFill>
        <p:spPr>
          <a:xfrm>
            <a:off x="95089" y="6150307"/>
            <a:ext cx="4741069" cy="70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8"/>
          <p:cNvSpPr/>
          <p:nvPr/>
        </p:nvSpPr>
        <p:spPr>
          <a:xfrm>
            <a:off x="0" y="6106396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8"/>
          <p:cNvSpPr txBox="1"/>
          <p:nvPr/>
        </p:nvSpPr>
        <p:spPr>
          <a:xfrm>
            <a:off x="5204767" y="6331209"/>
            <a:ext cx="5442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ECEE Senior Design Lab (SDL) Capstone Class of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/>
          <p:nvPr/>
        </p:nvSpPr>
        <p:spPr>
          <a:xfrm>
            <a:off x="0" y="754181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picture frame&#10;&#10;Description automatically generated" id="18" name="Google Shape;18;p8"/>
          <p:cNvPicPr preferRelativeResize="0"/>
          <p:nvPr/>
        </p:nvPicPr>
        <p:blipFill rotWithShape="1">
          <a:blip r:embed="rId2">
            <a:alphaModFix/>
          </a:blip>
          <a:srcRect b="5754" l="9255" r="3427" t="9085"/>
          <a:stretch/>
        </p:blipFill>
        <p:spPr>
          <a:xfrm>
            <a:off x="11265593" y="6177057"/>
            <a:ext cx="926406" cy="6776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Team 808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Scalable ESU</a:t>
            </a:r>
            <a:endParaRPr/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TA Check-In: 03/23/2023</a:t>
            </a:r>
            <a:endParaRPr/>
          </a:p>
        </p:txBody>
      </p:sp>
      <p:sp>
        <p:nvSpPr>
          <p:cNvPr id="118" name="Google Shape;118;p1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838200" y="60356"/>
            <a:ext cx="10515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Sonal Tamrakar</a:t>
            </a:r>
            <a:endParaRPr/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690850" y="100874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Finish Integration Test #3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Start working on getting the box dimensions and box ordered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✔"/>
            </a:pPr>
            <a:r>
              <a:rPr lang="en-US"/>
              <a:t> Mount heatsinks and insert the system on a mount provided by Medtronic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Finished Integration Test #3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Resoldered processors on the shorted controller board (3.3VDig to GND shorted)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Installed new FETs (100V rated) + heat sink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Get the box ordered with the appropriate dimensions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Finish Product Manual and Acceptance next plan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Create BOM for all schematic components.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Rustin Chang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838200" y="1077251"/>
            <a:ext cx="108051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Integration test #3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Wind Isolation transformer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Figuring out </a:t>
            </a:r>
            <a:r>
              <a:rPr lang="en-US"/>
              <a:t>layout</a:t>
            </a:r>
            <a:r>
              <a:rPr lang="en-US"/>
              <a:t> of system box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Finished integration test #3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</a:t>
            </a:r>
            <a:r>
              <a:rPr lang="en-US"/>
              <a:t>Winded Isolation transformer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Figured out how to layout the systeem box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Acceptance Test Demo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</a:t>
            </a:r>
            <a:r>
              <a:rPr lang="en-US"/>
              <a:t>Having</a:t>
            </a:r>
            <a:r>
              <a:rPr lang="en-US"/>
              <a:t> box ordered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Poster </a:t>
            </a:r>
            <a:r>
              <a:rPr lang="en-US"/>
              <a:t>preparation</a:t>
            </a:r>
            <a:endParaRPr/>
          </a:p>
        </p:txBody>
      </p:sp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566b9987e_0_0"/>
          <p:cNvSpPr txBox="1"/>
          <p:nvPr>
            <p:ph type="title"/>
          </p:nvPr>
        </p:nvSpPr>
        <p:spPr>
          <a:xfrm>
            <a:off x="838200" y="60356"/>
            <a:ext cx="10515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Ali Moran</a:t>
            </a:r>
            <a:endParaRPr/>
          </a:p>
        </p:txBody>
      </p:sp>
      <p:sp>
        <p:nvSpPr>
          <p:cNvPr id="138" name="Google Shape;138;g16566b9987e_0_0"/>
          <p:cNvSpPr txBox="1"/>
          <p:nvPr>
            <p:ph idx="1" type="body"/>
          </p:nvPr>
        </p:nvSpPr>
        <p:spPr>
          <a:xfrm>
            <a:off x="838200" y="108909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GUI development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Product manual update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Implement timing loop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GUI development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Prouduct manual update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Timing loop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box stuff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finalize gui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</a:t>
            </a:r>
            <a:r>
              <a:rPr lang="en-US"/>
              <a:t>further</a:t>
            </a:r>
            <a:r>
              <a:rPr lang="en-US"/>
              <a:t> testing</a:t>
            </a:r>
            <a:endParaRPr/>
          </a:p>
        </p:txBody>
      </p:sp>
      <p:sp>
        <p:nvSpPr>
          <p:cNvPr id="139" name="Google Shape;139;g16566b9987e_0_0"/>
          <p:cNvSpPr txBox="1"/>
          <p:nvPr>
            <p:ph idx="12" type="sldNum"/>
          </p:nvPr>
        </p:nvSpPr>
        <p:spPr>
          <a:xfrm>
            <a:off x="11492916" y="5809333"/>
            <a:ext cx="69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Steven</a:t>
            </a:r>
            <a:endParaRPr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Verified the RMS calculations and results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Verified the correctness of of RMS calculations when it’s open circuit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Find the issue causing incorrect RMS results when it’s connected to the load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Finish product manual and acceptance plan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Noah Zhao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Final integration test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 Begin to design enclosure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Final integration test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Begin to design enclosure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Product manual update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Acceptance Testing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Daniel Chun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701519" y="1253412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RF Tank prototyping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Purchased all components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Finished functional RF Tank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Finish preparations for sensor integration test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Continue working with the transfer function of our LCC tank</a:t>
            </a:r>
            <a:endParaRPr/>
          </a:p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2022-02-14T13:42:11Z</dcterms:created>
  <dc:creator>Saish Sawant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0x0101004AE0BD7304521046B23CDAA75CE67A4C</vt:lpwstr>
  </property>
</Properties>
</file>