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2" roundtripDataSignature="AMtx7mhMMkRhONSuR2pWo1YLT01AyigQ4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6566b9987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g16566b9987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" name="Google Shape;23;p9"/>
          <p:cNvSpPr/>
          <p:nvPr/>
        </p:nvSpPr>
        <p:spPr>
          <a:xfrm>
            <a:off x="25167" y="683543"/>
            <a:ext cx="12164038" cy="21408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8"/>
          <p:cNvSpPr txBox="1"/>
          <p:nvPr>
            <p:ph type="title"/>
          </p:nvPr>
        </p:nvSpPr>
        <p:spPr>
          <a:xfrm>
            <a:off x="838200" y="60356"/>
            <a:ext cx="10515600" cy="670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838200" y="108909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10544960" y="5809332"/>
            <a:ext cx="94795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" name="Google Shape;68;p18"/>
          <p:cNvSpPr/>
          <p:nvPr/>
        </p:nvSpPr>
        <p:spPr>
          <a:xfrm>
            <a:off x="0" y="6244500"/>
            <a:ext cx="12192000" cy="61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8"/>
          <p:cNvSpPr/>
          <p:nvPr/>
        </p:nvSpPr>
        <p:spPr>
          <a:xfrm>
            <a:off x="0" y="6188944"/>
            <a:ext cx="12192000" cy="54864"/>
          </a:xfrm>
          <a:prstGeom prst="rect">
            <a:avLst/>
          </a:prstGeom>
          <a:solidFill>
            <a:srgbClr val="C1AC7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" name="Google Shape;70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245" y="6270258"/>
            <a:ext cx="649310" cy="600052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8"/>
          <p:cNvSpPr txBox="1"/>
          <p:nvPr/>
        </p:nvSpPr>
        <p:spPr>
          <a:xfrm>
            <a:off x="7330084" y="6385618"/>
            <a:ext cx="38010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Speed Digital Engineering Group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8"/>
          <p:cNvSpPr txBox="1"/>
          <p:nvPr/>
        </p:nvSpPr>
        <p:spPr>
          <a:xfrm>
            <a:off x="693313" y="6266118"/>
            <a:ext cx="394479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 Bogatin, M. Piket-May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Electrical, Computer and Energy Engineering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70906" y="6284580"/>
            <a:ext cx="955665" cy="547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838200" y="60356"/>
            <a:ext cx="10515600" cy="670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838200" y="108909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10544960" y="5809332"/>
            <a:ext cx="94795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" name="Google Shape;80;p19"/>
          <p:cNvSpPr/>
          <p:nvPr/>
        </p:nvSpPr>
        <p:spPr>
          <a:xfrm>
            <a:off x="0" y="6244500"/>
            <a:ext cx="12192000" cy="61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9"/>
          <p:cNvSpPr/>
          <p:nvPr/>
        </p:nvSpPr>
        <p:spPr>
          <a:xfrm>
            <a:off x="0" y="6188944"/>
            <a:ext cx="12192000" cy="54864"/>
          </a:xfrm>
          <a:prstGeom prst="rect">
            <a:avLst/>
          </a:prstGeom>
          <a:solidFill>
            <a:srgbClr val="C1AC7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2" name="Google Shape;82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245" y="6270258"/>
            <a:ext cx="649310" cy="600052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9"/>
          <p:cNvSpPr txBox="1"/>
          <p:nvPr/>
        </p:nvSpPr>
        <p:spPr>
          <a:xfrm>
            <a:off x="7330084" y="6385618"/>
            <a:ext cx="38010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Speed Digital Engineering Group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9"/>
          <p:cNvSpPr txBox="1"/>
          <p:nvPr/>
        </p:nvSpPr>
        <p:spPr>
          <a:xfrm>
            <a:off x="693313" y="6266118"/>
            <a:ext cx="394479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 Bogatin, M. Piket-May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Electrical, Computer and Energy Engineering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70906" y="6284580"/>
            <a:ext cx="955665" cy="547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✔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⮚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⮚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⮚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89" name="Google Shape;89;p2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0" name="Google Shape;90;p20"/>
          <p:cNvSpPr txBox="1"/>
          <p:nvPr>
            <p:ph idx="10" type="dt"/>
          </p:nvPr>
        </p:nvSpPr>
        <p:spPr>
          <a:xfrm>
            <a:off x="10544960" y="5809332"/>
            <a:ext cx="94795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20"/>
          <p:cNvSpPr txBox="1"/>
          <p:nvPr>
            <p:ph idx="12" type="sldNum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p2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7" name="Google Shape;97;p21"/>
          <p:cNvSpPr txBox="1"/>
          <p:nvPr>
            <p:ph idx="10" type="dt"/>
          </p:nvPr>
        </p:nvSpPr>
        <p:spPr>
          <a:xfrm>
            <a:off x="10544960" y="5809332"/>
            <a:ext cx="94795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21"/>
          <p:cNvSpPr txBox="1"/>
          <p:nvPr>
            <p:ph idx="12" type="sldNum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 txBox="1"/>
          <p:nvPr>
            <p:ph type="title"/>
          </p:nvPr>
        </p:nvSpPr>
        <p:spPr>
          <a:xfrm>
            <a:off x="838200" y="60356"/>
            <a:ext cx="10515600" cy="670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2"/>
          <p:cNvSpPr txBox="1"/>
          <p:nvPr>
            <p:ph idx="1" type="body"/>
          </p:nvPr>
        </p:nvSpPr>
        <p:spPr>
          <a:xfrm rot="5400000">
            <a:off x="3920331" y="-1993040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22"/>
          <p:cNvSpPr txBox="1"/>
          <p:nvPr>
            <p:ph idx="10" type="dt"/>
          </p:nvPr>
        </p:nvSpPr>
        <p:spPr>
          <a:xfrm>
            <a:off x="10544960" y="5809332"/>
            <a:ext cx="94795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22"/>
          <p:cNvSpPr txBox="1"/>
          <p:nvPr>
            <p:ph idx="12" type="sldNum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23"/>
          <p:cNvSpPr txBox="1"/>
          <p:nvPr>
            <p:ph idx="10" type="dt"/>
          </p:nvPr>
        </p:nvSpPr>
        <p:spPr>
          <a:xfrm>
            <a:off x="10544960" y="5809332"/>
            <a:ext cx="94795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Google Shape;111;p23"/>
          <p:cNvSpPr txBox="1"/>
          <p:nvPr>
            <p:ph idx="12" type="sldNum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0"/>
          <p:cNvSpPr txBox="1"/>
          <p:nvPr>
            <p:ph type="title"/>
          </p:nvPr>
        </p:nvSpPr>
        <p:spPr>
          <a:xfrm>
            <a:off x="838200" y="60356"/>
            <a:ext cx="10515600" cy="670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" type="body"/>
          </p:nvPr>
        </p:nvSpPr>
        <p:spPr>
          <a:xfrm>
            <a:off x="838200" y="108909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2" type="sldNum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1" name="Google Shape;31;p11"/>
          <p:cNvSpPr txBox="1"/>
          <p:nvPr>
            <p:ph idx="12" type="sldNum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2"/>
          <p:cNvSpPr txBox="1"/>
          <p:nvPr>
            <p:ph type="title"/>
          </p:nvPr>
        </p:nvSpPr>
        <p:spPr>
          <a:xfrm>
            <a:off x="838200" y="60356"/>
            <a:ext cx="10515600" cy="670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" type="body"/>
          </p:nvPr>
        </p:nvSpPr>
        <p:spPr>
          <a:xfrm>
            <a:off x="838200" y="108909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2" type="sldNum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838200" y="60356"/>
            <a:ext cx="10515600" cy="670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0" type="dt"/>
          </p:nvPr>
        </p:nvSpPr>
        <p:spPr>
          <a:xfrm>
            <a:off x="10544960" y="5809332"/>
            <a:ext cx="94795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838200" y="60356"/>
            <a:ext cx="10515600" cy="670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2" type="sldNum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7"/>
          <p:cNvSpPr txBox="1"/>
          <p:nvPr>
            <p:ph idx="12" type="sldNum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" name="Google Shape;5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/>
          <p:nvPr/>
        </p:nvSpPr>
        <p:spPr>
          <a:xfrm>
            <a:off x="0" y="266921"/>
            <a:ext cx="12192000" cy="85351"/>
          </a:xfrm>
          <a:prstGeom prst="rect">
            <a:avLst/>
          </a:prstGeom>
          <a:solidFill>
            <a:srgbClr val="C1AC7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7"/>
          <p:cNvSpPr/>
          <p:nvPr/>
        </p:nvSpPr>
        <p:spPr>
          <a:xfrm>
            <a:off x="0" y="0"/>
            <a:ext cx="12192000" cy="29883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3.png"/><Relationship Id="rId2" Type="http://schemas.openxmlformats.org/officeDocument/2006/relationships/image" Target="../media/image4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838200" y="60356"/>
            <a:ext cx="10515600" cy="670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838200" y="108909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"/>
              <a:buChar char="✔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"/>
              <a:buChar char="⮚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"/>
              <a:buChar char="⮚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"/>
              <a:buChar char="⮚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2" type="sldNum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8"/>
          <p:cNvSpPr/>
          <p:nvPr/>
        </p:nvSpPr>
        <p:spPr>
          <a:xfrm>
            <a:off x="0" y="6153778"/>
            <a:ext cx="12192000" cy="70422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 result for be boulder" id="14" name="Google Shape;14;p8"/>
          <p:cNvPicPr preferRelativeResize="0"/>
          <p:nvPr/>
        </p:nvPicPr>
        <p:blipFill rotWithShape="1">
          <a:blip r:embed="rId1">
            <a:alphaModFix/>
          </a:blip>
          <a:srcRect b="0" l="0" r="0" t="49597"/>
          <a:stretch/>
        </p:blipFill>
        <p:spPr>
          <a:xfrm>
            <a:off x="95089" y="6150307"/>
            <a:ext cx="4741069" cy="704387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8"/>
          <p:cNvSpPr/>
          <p:nvPr/>
        </p:nvSpPr>
        <p:spPr>
          <a:xfrm>
            <a:off x="0" y="6106396"/>
            <a:ext cx="12192000" cy="54864"/>
          </a:xfrm>
          <a:prstGeom prst="rect">
            <a:avLst/>
          </a:prstGeom>
          <a:solidFill>
            <a:srgbClr val="C1AC7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8"/>
          <p:cNvSpPr txBox="1"/>
          <p:nvPr/>
        </p:nvSpPr>
        <p:spPr>
          <a:xfrm>
            <a:off x="5204767" y="6331209"/>
            <a:ext cx="54425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ECEE Senior Design Lab (SDL) Capstone Class of 2023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8"/>
          <p:cNvSpPr/>
          <p:nvPr/>
        </p:nvSpPr>
        <p:spPr>
          <a:xfrm>
            <a:off x="0" y="754181"/>
            <a:ext cx="12192000" cy="54864"/>
          </a:xfrm>
          <a:prstGeom prst="rect">
            <a:avLst/>
          </a:prstGeom>
          <a:solidFill>
            <a:srgbClr val="C1AC7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text, picture frame&#10;&#10;Description automatically generated" id="18" name="Google Shape;18;p8"/>
          <p:cNvPicPr preferRelativeResize="0"/>
          <p:nvPr/>
        </p:nvPicPr>
        <p:blipFill rotWithShape="1">
          <a:blip r:embed="rId2">
            <a:alphaModFix/>
          </a:blip>
          <a:srcRect b="5754" l="9255" r="3427" t="9085"/>
          <a:stretch/>
        </p:blipFill>
        <p:spPr>
          <a:xfrm>
            <a:off x="11265593" y="6177057"/>
            <a:ext cx="926406" cy="67763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Team 808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Scalable ESU</a:t>
            </a:r>
            <a:endParaRPr/>
          </a:p>
        </p:txBody>
      </p:sp>
      <p:sp>
        <p:nvSpPr>
          <p:cNvPr id="117" name="Google Shape;117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TA Check-In: 03/23/2023</a:t>
            </a:r>
            <a:endParaRPr/>
          </a:p>
        </p:txBody>
      </p:sp>
      <p:sp>
        <p:nvSpPr>
          <p:cNvPr id="118" name="Google Shape;118;p1"/>
          <p:cNvSpPr txBox="1"/>
          <p:nvPr>
            <p:ph idx="12" type="sldNum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 txBox="1"/>
          <p:nvPr>
            <p:ph type="title"/>
          </p:nvPr>
        </p:nvSpPr>
        <p:spPr>
          <a:xfrm>
            <a:off x="838200" y="60356"/>
            <a:ext cx="105156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Sonal Tamrakar</a:t>
            </a:r>
            <a:endParaRPr/>
          </a:p>
        </p:txBody>
      </p:sp>
      <p:sp>
        <p:nvSpPr>
          <p:cNvPr id="124" name="Google Shape;124;p3"/>
          <p:cNvSpPr txBox="1"/>
          <p:nvPr>
            <p:ph idx="12" type="sldNum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3"/>
          <p:cNvSpPr txBox="1"/>
          <p:nvPr>
            <p:ph idx="1" type="body"/>
          </p:nvPr>
        </p:nvSpPr>
        <p:spPr>
          <a:xfrm>
            <a:off x="690850" y="1008750"/>
            <a:ext cx="111810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15265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What I planned to accomplish in the last 2 weeks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✔"/>
            </a:pPr>
            <a:r>
              <a:rPr lang="en-US"/>
              <a:t> Debug the noise measured in the voltage and current sensor opamp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✔"/>
            </a:pPr>
            <a:r>
              <a:rPr lang="en-US"/>
              <a:t> Write up a robust acceptance test plan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✔"/>
            </a:pPr>
            <a:r>
              <a:rPr lang="en-US"/>
              <a:t> </a:t>
            </a:r>
            <a:endParaRPr/>
          </a:p>
          <a:p>
            <a:pPr indent="-21526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What I actually accomplished in the last 2 weeks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✔"/>
            </a:pPr>
            <a:r>
              <a:rPr lang="en-US"/>
              <a:t> Added a ferrite bead along with the twisted pair setup connecting back to the ADCs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✔"/>
            </a:pPr>
            <a:r>
              <a:rPr lang="en-US"/>
              <a:t> Replaced standard probes with low voltage differential probes to accurately measure voltage + current sensor plots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✔"/>
            </a:pPr>
            <a:r>
              <a:rPr lang="en-US"/>
              <a:t> Measured our system with different loads provided by Medtronic (50, 100, 500, 1k, 1.5k)</a:t>
            </a:r>
            <a:endParaRPr/>
          </a:p>
          <a:p>
            <a:pPr indent="-21526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What I expect to accomplish in the next 2 weeks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✔"/>
            </a:pPr>
            <a:r>
              <a:rPr lang="en-US"/>
              <a:t> Finish the box enclosure for the acceptance test demo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✔"/>
            </a:pPr>
            <a:r>
              <a:rPr lang="en-US"/>
              <a:t> Get started on EXPO poster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✔"/>
            </a:pPr>
            <a:r>
              <a:rPr lang="en-US"/>
              <a:t> Finalize product enclosure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"/>
          <p:cNvSpPr txBox="1"/>
          <p:nvPr>
            <p:ph type="title"/>
          </p:nvPr>
        </p:nvSpPr>
        <p:spPr>
          <a:xfrm>
            <a:off x="838200" y="60356"/>
            <a:ext cx="10515600" cy="670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Rustin Chang</a:t>
            </a:r>
            <a:endParaRPr/>
          </a:p>
        </p:txBody>
      </p:sp>
      <p:sp>
        <p:nvSpPr>
          <p:cNvPr id="131" name="Google Shape;131;p4"/>
          <p:cNvSpPr txBox="1"/>
          <p:nvPr>
            <p:ph idx="1" type="body"/>
          </p:nvPr>
        </p:nvSpPr>
        <p:spPr>
          <a:xfrm>
            <a:off x="838200" y="1077251"/>
            <a:ext cx="10805100" cy="47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What I planned to accomplish in the last 2 weeks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✔"/>
            </a:pPr>
            <a:r>
              <a:rPr lang="en-US"/>
              <a:t> Hunt the noise that was appearing with the ADC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✔"/>
            </a:pPr>
            <a:r>
              <a:rPr lang="en-US"/>
              <a:t>Wind Isolation transformer 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✔"/>
            </a:pPr>
            <a:r>
              <a:rPr lang="en-US"/>
              <a:t>  product manual update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What I actually accomplished in the last 2 weeks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✔"/>
            </a:pPr>
            <a:r>
              <a:rPr lang="en-US"/>
              <a:t> Fixed the noise </a:t>
            </a:r>
            <a:r>
              <a:rPr lang="en-US"/>
              <a:t>with</a:t>
            </a:r>
            <a:r>
              <a:rPr lang="en-US"/>
              <a:t> the ADC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✔"/>
            </a:pPr>
            <a:r>
              <a:rPr lang="en-US"/>
              <a:t> Winded Isolation transformer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✔"/>
            </a:pPr>
            <a:r>
              <a:rPr lang="en-US"/>
              <a:t> Finished product manual update 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What I expect to accomplish in the next 2 weeks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✔"/>
            </a:pPr>
            <a:r>
              <a:rPr lang="en-US"/>
              <a:t>Acceptance Test Demo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✔"/>
            </a:pPr>
            <a:r>
              <a:rPr lang="en-US"/>
              <a:t> Having box ordered 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✔"/>
            </a:pPr>
            <a:r>
              <a:rPr lang="en-US"/>
              <a:t> Poster preparation</a:t>
            </a:r>
            <a:endParaRPr/>
          </a:p>
        </p:txBody>
      </p:sp>
      <p:sp>
        <p:nvSpPr>
          <p:cNvPr id="132" name="Google Shape;132;p4"/>
          <p:cNvSpPr txBox="1"/>
          <p:nvPr>
            <p:ph idx="12" type="sldNum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6566b9987e_0_0"/>
          <p:cNvSpPr txBox="1"/>
          <p:nvPr>
            <p:ph type="title"/>
          </p:nvPr>
        </p:nvSpPr>
        <p:spPr>
          <a:xfrm>
            <a:off x="838200" y="60356"/>
            <a:ext cx="105156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Ali Moran</a:t>
            </a:r>
            <a:endParaRPr/>
          </a:p>
        </p:txBody>
      </p:sp>
      <p:sp>
        <p:nvSpPr>
          <p:cNvPr id="138" name="Google Shape;138;g16566b9987e_0_0"/>
          <p:cNvSpPr txBox="1"/>
          <p:nvPr>
            <p:ph idx="1" type="body"/>
          </p:nvPr>
        </p:nvSpPr>
        <p:spPr>
          <a:xfrm>
            <a:off x="838200" y="1089091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I planned to accomplish in the last 2 weeks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✔"/>
            </a:pPr>
            <a:r>
              <a:rPr lang="en-US"/>
              <a:t> GUI development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✔"/>
            </a:pPr>
            <a:r>
              <a:rPr lang="en-US"/>
              <a:t> get testing board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✔"/>
            </a:pPr>
            <a:r>
              <a:rPr lang="en-US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I actually accomplished in the last 2 weeks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✔"/>
            </a:pPr>
            <a:r>
              <a:rPr lang="en-US"/>
              <a:t> GUI development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✔"/>
            </a:pPr>
            <a:r>
              <a:rPr lang="en-US"/>
              <a:t> product manual update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✔"/>
            </a:pPr>
            <a:r>
              <a:rPr lang="en-US"/>
              <a:t> </a:t>
            </a:r>
            <a:r>
              <a:rPr lang="en-US"/>
              <a:t>testing</a:t>
            </a:r>
            <a:r>
              <a:rPr lang="en-US"/>
              <a:t> board aquired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I expect to accomplish in the next 2 weeks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✔"/>
            </a:pPr>
            <a:r>
              <a:rPr lang="en-US"/>
              <a:t> poster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✔"/>
            </a:pPr>
            <a:r>
              <a:rPr lang="en-US"/>
              <a:t> final </a:t>
            </a:r>
            <a:r>
              <a:rPr lang="en-US"/>
              <a:t>preparations</a:t>
            </a:r>
            <a:r>
              <a:rPr lang="en-US"/>
              <a:t> for expo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✔"/>
            </a:pPr>
            <a:r>
              <a:rPr lang="en-US"/>
              <a:t> understand the magnetics better</a:t>
            </a:r>
            <a:endParaRPr/>
          </a:p>
        </p:txBody>
      </p:sp>
      <p:sp>
        <p:nvSpPr>
          <p:cNvPr id="139" name="Google Shape;139;g16566b9987e_0_0"/>
          <p:cNvSpPr txBox="1"/>
          <p:nvPr>
            <p:ph idx="12" type="sldNum"/>
          </p:nvPr>
        </p:nvSpPr>
        <p:spPr>
          <a:xfrm>
            <a:off x="11492916" y="5809333"/>
            <a:ext cx="699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"/>
          <p:cNvSpPr txBox="1"/>
          <p:nvPr>
            <p:ph type="title"/>
          </p:nvPr>
        </p:nvSpPr>
        <p:spPr>
          <a:xfrm>
            <a:off x="838200" y="60356"/>
            <a:ext cx="10515600" cy="670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Steven</a:t>
            </a:r>
            <a:endParaRPr/>
          </a:p>
        </p:txBody>
      </p:sp>
      <p:sp>
        <p:nvSpPr>
          <p:cNvPr id="145" name="Google Shape;145;p6"/>
          <p:cNvSpPr txBox="1"/>
          <p:nvPr>
            <p:ph idx="1" type="body"/>
          </p:nvPr>
        </p:nvSpPr>
        <p:spPr>
          <a:xfrm>
            <a:off x="838200" y="108909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I planned to accomplish in the last 2 weeks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✔"/>
            </a:pPr>
            <a:r>
              <a:rPr lang="en-US"/>
              <a:t> </a:t>
            </a:r>
            <a:r>
              <a:rPr lang="en-US"/>
              <a:t>Find the issue causing incorrect RMS results when it’s connected to the load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✔"/>
            </a:pPr>
            <a:r>
              <a:rPr lang="en-US"/>
              <a:t> Finish product manual and acceptance plan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I actually accomplished in the last 2 weeks</a:t>
            </a:r>
            <a:endParaRPr/>
          </a:p>
          <a:p>
            <a:pPr indent="-381000" lvl="1" marL="914400" rtl="0" algn="l">
              <a:spcBef>
                <a:spcPts val="500"/>
              </a:spcBef>
              <a:spcAft>
                <a:spcPts val="0"/>
              </a:spcAft>
              <a:buSzPts val="2400"/>
              <a:buChar char="✔"/>
            </a:pPr>
            <a:r>
              <a:rPr lang="en-US"/>
              <a:t> Find the issue causing incorrect RMS results when it’s connected to the load</a:t>
            </a:r>
            <a:endParaRPr/>
          </a:p>
          <a:p>
            <a:pPr indent="-381000" lvl="1" marL="914400" rtl="0" algn="l">
              <a:spcBef>
                <a:spcPts val="500"/>
              </a:spcBef>
              <a:spcAft>
                <a:spcPts val="0"/>
              </a:spcAft>
              <a:buSzPts val="2400"/>
              <a:buChar char="✔"/>
            </a:pPr>
            <a:r>
              <a:rPr lang="en-US"/>
              <a:t> Finish product manual and acceptance plan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I expect to accomplish in the next 2 weeks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✔"/>
            </a:pPr>
            <a:r>
              <a:rPr lang="en-US"/>
              <a:t> Invert the collected voltage samples due to the inverting circuit</a:t>
            </a:r>
            <a:endParaRPr/>
          </a:p>
          <a:p>
            <a:pPr indent="-2019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✔"/>
            </a:pPr>
            <a:r>
              <a:rPr lang="en-US"/>
              <a:t>Scale down the current samples because of the sensor resistor</a:t>
            </a:r>
            <a:endParaRPr/>
          </a:p>
          <a:p>
            <a:pPr indent="-2019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✔"/>
            </a:pPr>
            <a:r>
              <a:rPr lang="en-US"/>
              <a:t>Help with the poster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46" name="Google Shape;146;p6"/>
          <p:cNvSpPr txBox="1"/>
          <p:nvPr>
            <p:ph idx="12" type="sldNum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"/>
          <p:cNvSpPr txBox="1"/>
          <p:nvPr>
            <p:ph type="title"/>
          </p:nvPr>
        </p:nvSpPr>
        <p:spPr>
          <a:xfrm>
            <a:off x="838200" y="60356"/>
            <a:ext cx="10515600" cy="670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Noah Zhao</a:t>
            </a:r>
            <a:endParaRPr/>
          </a:p>
        </p:txBody>
      </p:sp>
      <p:sp>
        <p:nvSpPr>
          <p:cNvPr id="152" name="Google Shape;152;p7"/>
          <p:cNvSpPr txBox="1"/>
          <p:nvPr>
            <p:ph idx="1" type="body"/>
          </p:nvPr>
        </p:nvSpPr>
        <p:spPr>
          <a:xfrm>
            <a:off x="838200" y="108909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What I planned to accomplish in the last 2 weeks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✔"/>
            </a:pPr>
            <a:r>
              <a:rPr lang="en-US"/>
              <a:t>Spring break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✔"/>
            </a:pPr>
            <a:r>
              <a:rPr lang="en-US"/>
              <a:t>  Acceptance test plan</a:t>
            </a:r>
            <a:endParaRPr/>
          </a:p>
          <a:p>
            <a:pPr indent="-2019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✔"/>
            </a:pPr>
            <a:r>
              <a:rPr lang="en-US"/>
              <a:t>Product manual update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What I actually accomplished in the last 2 weeks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✔"/>
            </a:pPr>
            <a:r>
              <a:rPr lang="en-US"/>
              <a:t>Spring break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✔"/>
            </a:pPr>
            <a:r>
              <a:rPr lang="en-US"/>
              <a:t>Acceptance test plan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✔"/>
            </a:pPr>
            <a:r>
              <a:rPr lang="en-US"/>
              <a:t>Product manual update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What I expect to accomplish in the next 2 weeks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✔"/>
            </a:pPr>
            <a:r>
              <a:rPr lang="en-US"/>
              <a:t>Complete system enclosure</a:t>
            </a:r>
            <a:endParaRPr/>
          </a:p>
          <a:p>
            <a:pPr indent="-2019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✔"/>
            </a:pPr>
            <a:r>
              <a:rPr lang="en-US"/>
              <a:t>Acceptance Testing</a:t>
            </a:r>
            <a:endParaRPr/>
          </a:p>
          <a:p>
            <a:pPr indent="0" lvl="0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53" name="Google Shape;153;p7"/>
          <p:cNvSpPr txBox="1"/>
          <p:nvPr>
            <p:ph idx="12" type="sldNum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"/>
          <p:cNvSpPr txBox="1"/>
          <p:nvPr>
            <p:ph type="title"/>
          </p:nvPr>
        </p:nvSpPr>
        <p:spPr>
          <a:xfrm>
            <a:off x="838200" y="60356"/>
            <a:ext cx="10515600" cy="670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Daniel Chun</a:t>
            </a:r>
            <a:endParaRPr/>
          </a:p>
        </p:txBody>
      </p:sp>
      <p:sp>
        <p:nvSpPr>
          <p:cNvPr id="159" name="Google Shape;159;p5"/>
          <p:cNvSpPr txBox="1"/>
          <p:nvPr>
            <p:ph idx="1" type="body"/>
          </p:nvPr>
        </p:nvSpPr>
        <p:spPr>
          <a:xfrm>
            <a:off x="701519" y="1253412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I planned to accomplish in the last 2 weeks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✔"/>
            </a:pPr>
            <a:r>
              <a:rPr lang="en-US"/>
              <a:t>Finish product manual design section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I actually accomplished in the last 2 weeks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✔"/>
            </a:pPr>
            <a:r>
              <a:rPr lang="en-US"/>
              <a:t> Completed all design </a:t>
            </a:r>
            <a:r>
              <a:rPr lang="en-US"/>
              <a:t>documentation for product manual</a:t>
            </a:r>
            <a:endParaRPr/>
          </a:p>
          <a:p>
            <a:pPr indent="-2019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✔"/>
            </a:pPr>
            <a:r>
              <a:rPr lang="en-US"/>
              <a:t> Began finalizing power budget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I expect to accomplish in the next 2 weeks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✔"/>
            </a:pPr>
            <a:r>
              <a:rPr lang="en-US"/>
              <a:t>Finalize all </a:t>
            </a:r>
            <a:r>
              <a:rPr lang="en-US"/>
              <a:t>hardware quirks</a:t>
            </a:r>
            <a:endParaRPr/>
          </a:p>
          <a:p>
            <a:pPr indent="-2019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✔"/>
            </a:pPr>
            <a:r>
              <a:rPr lang="en-US"/>
              <a:t>Fabricate the box for our system</a:t>
            </a:r>
            <a:endParaRPr/>
          </a:p>
          <a:p>
            <a:pPr indent="-2019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✔"/>
            </a:pPr>
            <a:r>
              <a:rPr lang="en-US"/>
              <a:t>Begin preparations for expo </a:t>
            </a:r>
            <a:endParaRPr/>
          </a:p>
        </p:txBody>
      </p:sp>
      <p:sp>
        <p:nvSpPr>
          <p:cNvPr id="160" name="Google Shape;160;p5"/>
          <p:cNvSpPr txBox="1"/>
          <p:nvPr>
            <p:ph idx="12" type="sldNum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2022-02-14T13:42:11Z</dcterms:created>
  <dc:creator>Saish Sawant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0x0101004AE0BD7304521046B23CDAA75CE67A4C</vt:lpwstr>
  </property>
</Properties>
</file>