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fa6kQTISrxGSCMWnENp95uqiz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66b998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6566b998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9"/>
          <p:cNvSpPr/>
          <p:nvPr/>
        </p:nvSpPr>
        <p:spPr>
          <a:xfrm>
            <a:off x="25167" y="683543"/>
            <a:ext cx="12164038" cy="2140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0" y="6244500"/>
            <a:ext cx="12192000" cy="61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0" y="6188944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45" y="6270258"/>
            <a:ext cx="64931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/>
        </p:nvSpPr>
        <p:spPr>
          <a:xfrm>
            <a:off x="7330084" y="6385618"/>
            <a:ext cx="3801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Speed Digital Engineering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693313" y="6266118"/>
            <a:ext cx="3944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Bogatin, M. Piket-May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Electrical, Computer and Energy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906" y="6284580"/>
            <a:ext cx="955665" cy="5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✔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3920331" y="-1993040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544960" y="5809332"/>
            <a:ext cx="9479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/>
          <p:nvPr/>
        </p:nvSpPr>
        <p:spPr>
          <a:xfrm>
            <a:off x="0" y="266921"/>
            <a:ext cx="12192000" cy="85351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0" y="0"/>
            <a:ext cx="12192000" cy="2988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✔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⮚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⮚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0" y="6153778"/>
            <a:ext cx="12192000" cy="7042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e boulder"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49597"/>
          <a:stretch/>
        </p:blipFill>
        <p:spPr>
          <a:xfrm>
            <a:off x="95089" y="6150307"/>
            <a:ext cx="4741069" cy="70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/>
          <p:nvPr/>
        </p:nvSpPr>
        <p:spPr>
          <a:xfrm>
            <a:off x="0" y="6106396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8"/>
          <p:cNvSpPr txBox="1"/>
          <p:nvPr/>
        </p:nvSpPr>
        <p:spPr>
          <a:xfrm>
            <a:off x="5204767" y="6331209"/>
            <a:ext cx="5442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ECEE Senior Design Lab (SDL) Capstone Class of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0" y="754181"/>
            <a:ext cx="12192000" cy="54864"/>
          </a:xfrm>
          <a:prstGeom prst="rect">
            <a:avLst/>
          </a:prstGeom>
          <a:solidFill>
            <a:srgbClr val="C1AC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picture frame&#10;&#10;Description automatically generated" id="18" name="Google Shape;18;p8"/>
          <p:cNvPicPr preferRelativeResize="0"/>
          <p:nvPr/>
        </p:nvPicPr>
        <p:blipFill rotWithShape="1">
          <a:blip r:embed="rId2">
            <a:alphaModFix/>
          </a:blip>
          <a:srcRect b="5754" l="9255" r="3427" t="9085"/>
          <a:stretch/>
        </p:blipFill>
        <p:spPr>
          <a:xfrm>
            <a:off x="11265593" y="6177057"/>
            <a:ext cx="926406" cy="6776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Team 808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Scalable ESU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TA Check-In: 04/20/2023</a:t>
            </a:r>
            <a:endParaRPr/>
          </a:p>
        </p:txBody>
      </p:sp>
      <p:sp>
        <p:nvSpPr>
          <p:cNvPr id="118" name="Google Shape;118;p1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Sonal Tamrakar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690850" y="1008750"/>
            <a:ext cx="11181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Finish Acceptance Plan	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Start with poster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FInish Poster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Box setup completed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Measured our system with bacon/saline gauze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Get ready for EXPO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Rustin Chang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838200" y="1077251"/>
            <a:ext cx="108051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Put some finishing touches on the project (set up in the box and scope probe placements)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Work on Expo poster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Finished up the project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Finished the expo poster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Buying more stuff to fry with the bizact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Figure out table set up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EXPO!!!!!!!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566b9987e_0_0"/>
          <p:cNvSpPr txBox="1"/>
          <p:nvPr>
            <p:ph type="title"/>
          </p:nvPr>
        </p:nvSpPr>
        <p:spPr>
          <a:xfrm>
            <a:off x="838200" y="60356"/>
            <a:ext cx="10515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Ali Moran</a:t>
            </a:r>
            <a:endParaRPr/>
          </a:p>
        </p:txBody>
      </p:sp>
      <p:sp>
        <p:nvSpPr>
          <p:cNvPr id="138" name="Google Shape;138;g16566b9987e_0_0"/>
          <p:cNvSpPr txBox="1"/>
          <p:nvPr>
            <p:ph idx="1" type="body"/>
          </p:nvPr>
        </p:nvSpPr>
        <p:spPr>
          <a:xfrm>
            <a:off x="838200" y="108909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fix float conversion error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fix graphing - either horrid and innacurate or freezes the gui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 homogenize data input from the board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float conversion fixed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graph freezing fixed but now not accepting data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data input is now clean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expo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pracitce elevator pitch more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finalize gui in the next few days - add extensive comments for next people</a:t>
            </a:r>
            <a:endParaRPr/>
          </a:p>
        </p:txBody>
      </p:sp>
      <p:sp>
        <p:nvSpPr>
          <p:cNvPr id="139" name="Google Shape;139;g16566b9987e_0_0"/>
          <p:cNvSpPr txBox="1"/>
          <p:nvPr>
            <p:ph idx="12" type="sldNum"/>
          </p:nvPr>
        </p:nvSpPr>
        <p:spPr>
          <a:xfrm>
            <a:off x="11492916" y="5809333"/>
            <a:ext cx="69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Steven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Invert the voltage samples due to the inverting circuit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Scale down the current samples because of the sensor resistor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Help with the poster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✔"/>
            </a:pPr>
            <a:r>
              <a:rPr lang="en-US"/>
              <a:t>Invert the voltage samples due to the inverting circuit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Scale down the current samples because of the sensor resistor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Help with the poster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Practice the elevator pitch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EXPO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Noah Zhao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1089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369569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✔"/>
            </a:pPr>
            <a:r>
              <a:rPr lang="en-US"/>
              <a:t>Complete enclosure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✔"/>
            </a:pPr>
            <a:r>
              <a:rPr lang="en-US"/>
              <a:t>  Acceptance testing</a:t>
            </a:r>
            <a:endParaRPr/>
          </a:p>
          <a:p>
            <a:pPr indent="-19335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✔"/>
            </a:pPr>
            <a:r>
              <a:rPr lang="en-US"/>
              <a:t>Poster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369569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✔"/>
            </a:pPr>
            <a:r>
              <a:rPr lang="en-US"/>
              <a:t>Complete enclosure</a:t>
            </a:r>
            <a:endParaRPr/>
          </a:p>
          <a:p>
            <a:pPr indent="-369569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✔"/>
            </a:pPr>
            <a:r>
              <a:rPr lang="en-US"/>
              <a:t>Acceptance testing</a:t>
            </a:r>
            <a:endParaRPr/>
          </a:p>
          <a:p>
            <a:pPr indent="-334327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✔"/>
            </a:pPr>
            <a:r>
              <a:rPr lang="en-US"/>
              <a:t>Poster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✔"/>
            </a:pPr>
            <a:r>
              <a:rPr lang="en-US"/>
              <a:t>Expo </a:t>
            </a:r>
            <a:r>
              <a:rPr lang="en-US"/>
              <a:t>preparation</a:t>
            </a:r>
            <a:endParaRPr/>
          </a:p>
          <a:p>
            <a:pPr indent="-19335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✔"/>
            </a:pPr>
            <a:r>
              <a:rPr lang="en-US"/>
              <a:t>Learn all system modules in depth</a:t>
            </a:r>
            <a:endParaRPr/>
          </a:p>
          <a:p>
            <a:pPr indent="-193357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75000"/>
              <a:buChar char="✔"/>
            </a:pPr>
            <a:r>
              <a:rPr lang="en-US"/>
              <a:t>Last product manual update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64285"/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838200" y="60356"/>
            <a:ext cx="10515600" cy="670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Daniel Chun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701519" y="125341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planned to accomplish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Finish </a:t>
            </a:r>
            <a:r>
              <a:rPr lang="en-US"/>
              <a:t>final touches on hardware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actually accomplished in the last 2 weeks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✔"/>
            </a:pPr>
            <a:r>
              <a:rPr lang="en-US"/>
              <a:t> Finished our project for expo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Began finalizing </a:t>
            </a:r>
            <a:r>
              <a:rPr lang="en-US"/>
              <a:t>preparations</a:t>
            </a:r>
            <a:r>
              <a:rPr lang="en-US"/>
              <a:t> for expo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 expect to accomplish in the next 2 weeks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Continue preparations for expo</a:t>
            </a:r>
            <a:endParaRPr/>
          </a:p>
          <a:p>
            <a:pPr indent="-2019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</a:pPr>
            <a:r>
              <a:rPr lang="en-US"/>
              <a:t>Finish product manual</a:t>
            </a:r>
            <a:endParaRPr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1492916" y="5809333"/>
            <a:ext cx="69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2022-02-14T13:42:11Z</dcterms:created>
  <dc:creator>Saish Sawant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0x0101004AE0BD7304521046B23CDAA75CE67A4C</vt:lpwstr>
  </property>
</Properties>
</file>