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6ZjGGcvmExJoMeXGkWtkYkYsJ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566b9987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6566b9987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9"/>
          <p:cNvSpPr/>
          <p:nvPr/>
        </p:nvSpPr>
        <p:spPr>
          <a:xfrm>
            <a:off x="25167" y="683543"/>
            <a:ext cx="12164038" cy="2140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6244500"/>
            <a:ext cx="12192000" cy="61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0" y="6188944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45" y="6270258"/>
            <a:ext cx="64931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/>
          <p:cNvSpPr txBox="1"/>
          <p:nvPr/>
        </p:nvSpPr>
        <p:spPr>
          <a:xfrm>
            <a:off x="7330084" y="6385618"/>
            <a:ext cx="3801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 Digital Engineering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/>
          <p:nvPr/>
        </p:nvSpPr>
        <p:spPr>
          <a:xfrm>
            <a:off x="693313" y="6266118"/>
            <a:ext cx="39447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Bogatin, M. Piket-May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Electrical, Computer and Energy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0906" y="6284580"/>
            <a:ext cx="955665" cy="5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0" y="6244500"/>
            <a:ext cx="12192000" cy="61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0" y="6188944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45" y="6270258"/>
            <a:ext cx="64931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/>
        </p:nvSpPr>
        <p:spPr>
          <a:xfrm>
            <a:off x="7330084" y="6385618"/>
            <a:ext cx="3801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 Digital Engineering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693313" y="6266118"/>
            <a:ext cx="39447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Bogatin, M. Piket-May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Electrical, Computer and Energy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0906" y="6284580"/>
            <a:ext cx="955665" cy="5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✔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9" name="Google Shape;89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 rot="5400000">
            <a:off x="3920331" y="-1993040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/>
          <p:nvPr/>
        </p:nvSpPr>
        <p:spPr>
          <a:xfrm>
            <a:off x="0" y="266921"/>
            <a:ext cx="12192000" cy="85351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0" y="0"/>
            <a:ext cx="12192000" cy="2988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✔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⮚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⮚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⮚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8"/>
          <p:cNvSpPr/>
          <p:nvPr/>
        </p:nvSpPr>
        <p:spPr>
          <a:xfrm>
            <a:off x="0" y="6153778"/>
            <a:ext cx="12192000" cy="7042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be boulder" id="14" name="Google Shape;14;p8"/>
          <p:cNvPicPr preferRelativeResize="0"/>
          <p:nvPr/>
        </p:nvPicPr>
        <p:blipFill rotWithShape="1">
          <a:blip r:embed="rId1">
            <a:alphaModFix/>
          </a:blip>
          <a:srcRect b="0" l="0" r="0" t="49597"/>
          <a:stretch/>
        </p:blipFill>
        <p:spPr>
          <a:xfrm>
            <a:off x="95089" y="6150307"/>
            <a:ext cx="4741069" cy="70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8"/>
          <p:cNvSpPr/>
          <p:nvPr/>
        </p:nvSpPr>
        <p:spPr>
          <a:xfrm>
            <a:off x="0" y="6106396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8"/>
          <p:cNvSpPr txBox="1"/>
          <p:nvPr/>
        </p:nvSpPr>
        <p:spPr>
          <a:xfrm>
            <a:off x="5204767" y="6331209"/>
            <a:ext cx="544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ECEE Senior Design Lab (SDL) Capstone Class of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/>
          <p:nvPr/>
        </p:nvSpPr>
        <p:spPr>
          <a:xfrm>
            <a:off x="0" y="754181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picture frame&#10;&#10;Description automatically generated" id="18" name="Google Shape;18;p8"/>
          <p:cNvPicPr preferRelativeResize="0"/>
          <p:nvPr/>
        </p:nvPicPr>
        <p:blipFill rotWithShape="1">
          <a:blip r:embed="rId2">
            <a:alphaModFix/>
          </a:blip>
          <a:srcRect b="5754" l="9255" r="3427" t="9085"/>
          <a:stretch/>
        </p:blipFill>
        <p:spPr>
          <a:xfrm>
            <a:off x="11265593" y="6177057"/>
            <a:ext cx="926406" cy="6776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Team 808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Scalable ESU</a:t>
            </a:r>
            <a:endParaRPr/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TA Check-In 6: 1/26/2023</a:t>
            </a:r>
            <a:endParaRPr/>
          </a:p>
        </p:txBody>
      </p:sp>
      <p:sp>
        <p:nvSpPr>
          <p:cNvPr id="118" name="Google Shape;118;p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838200" y="60356"/>
            <a:ext cx="10515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Sonal Tamrakar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208650" y="1089100"/>
            <a:ext cx="11859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Finalize 2nd PCB (final)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Test controller board using power supply.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Finalize RF Tank + Voltage Sensor calculations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2nd PCB (final) almost finished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Finished testing controller board using power supply instead of soul bay.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Design custom footprints for inductors/caps/transformer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Finish CDR slides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Appt with Medtronic advisor regarding CDR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Visit Power Lab </a:t>
            </a:r>
            <a:endParaRPr/>
          </a:p>
        </p:txBody>
      </p:sp>
      <p:sp>
        <p:nvSpPr>
          <p:cNvPr id="125" name="Google Shape;125;p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Rustin Chang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838200" y="1077251"/>
            <a:ext cx="108051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Finish PCB design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Simulate RF tank on </a:t>
            </a:r>
            <a:r>
              <a:rPr lang="en-US"/>
              <a:t>LTspice</a:t>
            </a:r>
            <a:r>
              <a:rPr lang="en-US"/>
              <a:t> making sure the design is concrete before being placed on the board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Implement</a:t>
            </a:r>
            <a:r>
              <a:rPr lang="en-US"/>
              <a:t> the inverting </a:t>
            </a:r>
            <a:r>
              <a:rPr lang="en-US"/>
              <a:t>OP amp topology 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</a:t>
            </a:r>
            <a:r>
              <a:rPr lang="en-US"/>
              <a:t>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Finished the RF tank design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Simulated the RF tank successfully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</a:t>
            </a:r>
            <a:r>
              <a:rPr lang="en-US"/>
              <a:t>Successfully</a:t>
            </a:r>
            <a:r>
              <a:rPr lang="en-US"/>
              <a:t> finished the inverting OP amp topology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Start working on the integrated design test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look into winding transformers and </a:t>
            </a:r>
            <a:r>
              <a:rPr lang="en-US"/>
              <a:t>inductors</a:t>
            </a:r>
            <a:r>
              <a:rPr lang="en-US"/>
              <a:t>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Complete some matlab simulations</a:t>
            </a:r>
            <a:endParaRPr/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566b9987e_0_0"/>
          <p:cNvSpPr txBox="1"/>
          <p:nvPr>
            <p:ph type="title"/>
          </p:nvPr>
        </p:nvSpPr>
        <p:spPr>
          <a:xfrm>
            <a:off x="838200" y="60356"/>
            <a:ext cx="10515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Ali Moran</a:t>
            </a:r>
            <a:endParaRPr/>
          </a:p>
        </p:txBody>
      </p:sp>
      <p:sp>
        <p:nvSpPr>
          <p:cNvPr id="138" name="Google Shape;138;g16566b9987e_0_0"/>
          <p:cNvSpPr txBox="1"/>
          <p:nvPr>
            <p:ph idx="1" type="body"/>
          </p:nvPr>
        </p:nvSpPr>
        <p:spPr>
          <a:xfrm>
            <a:off x="838200" y="108909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GUI development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Figure out alternatives for sensors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Started GUI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Figured out alternatives but were not using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Integrate serial/excel into GUI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Gain a better understanding of graphing in excel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Have a working GUI to test custom boards through</a:t>
            </a:r>
            <a:endParaRPr/>
          </a:p>
        </p:txBody>
      </p:sp>
      <p:sp>
        <p:nvSpPr>
          <p:cNvPr id="139" name="Google Shape;139;g16566b9987e_0_0"/>
          <p:cNvSpPr txBox="1"/>
          <p:nvPr>
            <p:ph idx="12" type="sldNum"/>
          </p:nvPr>
        </p:nvSpPr>
        <p:spPr>
          <a:xfrm>
            <a:off x="11492916" y="5809333"/>
            <a:ext cx="69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Steven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Merge CLA and ADC into the project I am working 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Setup the RMS value calculation in the CLA’s tasks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Do some experiments to prove the RMS value is correct with 8 samples/ cycle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CLA and ADC is merged into the project(but it not working)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RMS value calculation done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RMS value close to what oscilloscope gives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Fix the problem about CLA and ADC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Prove the correctness of RMS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/>
              <a:t> </a:t>
            </a:r>
            <a:endParaRPr/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Noah Zhao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Redesign of voltage/current sensors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 Answer some questions from previous semester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Help redo sensor circuits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Got some questions answered from previous semester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MATLAB sim for point by point RMS calculation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Answer questions from last check in with Bogatin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CDR</a:t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Daniel Chun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Voltage Sensor final design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Current Sensor final design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LTspice Simulations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Voltage Sensor final design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Successful LTspice Simulations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Finalize exact values for voltage and current sensors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Begin integration testing phase of project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Prepare for the CDR</a:t>
            </a:r>
            <a:endParaRPr/>
          </a:p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2022-02-14T13:42:11Z</dcterms:created>
  <dc:creator>Saish Sawant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0x0101004AE0BD7304521046B23CDAA75CE67A4C</vt:lpwstr>
  </property>
</Properties>
</file>