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t7Hg+GsVmRv/WhFFwW7o0+x89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66b998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6566b998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/>
          <p:nvPr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✔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3920331" y="-1993040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/>
          <p:nvPr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✔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⮚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6153778"/>
            <a:ext cx="12192000" cy="7042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e boulder"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49597"/>
          <a:stretch/>
        </p:blipFill>
        <p:spPr>
          <a:xfrm>
            <a:off x="95089" y="6150307"/>
            <a:ext cx="4741069" cy="70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/>
          <p:nvPr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5204767" y="6331209"/>
            <a:ext cx="544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ECEE Senior Design Lab (SDL) Capstone Class of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picture frame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5754" l="9255" r="3427" t="9085"/>
          <a:stretch/>
        </p:blipFill>
        <p:spPr>
          <a:xfrm>
            <a:off x="11265593" y="6177057"/>
            <a:ext cx="926406" cy="6776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808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Scalable ESU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 Check-In: 2/23/2023</a:t>
            </a:r>
            <a:endParaRPr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Sonal Tamrakar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3256"/>
            <a:ext cx="11887198" cy="474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Rustin Chang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077251"/>
            <a:ext cx="108051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 CDR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finish winding the transformers and inductors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order parts for the rf tank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Finished the CDR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Finished winding the transformers and inductors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Ordered parts for the RF tank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Integration test #2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have second pcb assembled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cleaning up wiring setup for testing 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566b9987e_0_0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Ali Moran</a:t>
            </a:r>
            <a:endParaRPr/>
          </a:p>
        </p:txBody>
      </p:sp>
      <p:sp>
        <p:nvSpPr>
          <p:cNvPr id="138" name="Google Shape;138;g16566b9987e_0_0"/>
          <p:cNvSpPr txBox="1"/>
          <p:nvPr>
            <p:ph idx="1" type="body"/>
          </p:nvPr>
        </p:nvSpPr>
        <p:spPr>
          <a:xfrm>
            <a:off x="838200" y="108909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development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GUI testing and debugging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More thorough GUI testing and cleanup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Solder magnetics custom pcb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product manual update</a:t>
            </a:r>
            <a:endParaRPr/>
          </a:p>
        </p:txBody>
      </p:sp>
      <p:sp>
        <p:nvSpPr>
          <p:cNvPr id="139" name="Google Shape;139;g16566b9987e_0_0"/>
          <p:cNvSpPr txBox="1"/>
          <p:nvPr>
            <p:ph idx="12" type="sldNum"/>
          </p:nvPr>
        </p:nvSpPr>
        <p:spPr>
          <a:xfrm>
            <a:off x="11492916" y="5809333"/>
            <a:ext cx="69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CDR Presentation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Integration Test1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CDR Presentation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Integration Test1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Synchronization in ADCs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Noah Zhao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Wind magnetics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 CDR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 Integration Test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Wind magnetics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CDR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Integration Test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Prepare for integration test 2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Product manual revisions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Daniel Chun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RF Tank prototyping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Purchase all components for RF Tank and Sensors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Purchased all components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Winded transformers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Finish preparations for RF Tank integration test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Begin preparations for last integration test</a:t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2022-02-14T13:42:11Z</dcterms:created>
  <dc:creator>Saish Sawant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0x0101004AE0BD7304521046B23CDAA75CE67A4C</vt:lpwstr>
  </property>
</Properties>
</file>