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dE+PD2rbTVRIJoogmJuZJhuc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Check-In: 2/23/2023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90850" y="100874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Solder the I/V sensors / Solder sense resistor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Install extruded heatsinks on FETs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Develop ideas on what to display at the EXPO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Successfully soldered the I/V sensors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Finished 2nd Integration Test Demo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Phoenix connector on 2nd Board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Drill GND pads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System Integration #3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r>
              <a:rPr lang="en-US"/>
              <a:t>Integration test #2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have second pcb assembled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order parts for the rf tank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integration test #2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Finished assembling the second pcb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r>
              <a:rPr lang="en-US"/>
              <a:t>ordered parts for the rf tank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Integration test #3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have mounting set up for system/ fix some of the wiring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product manual update/prepare for acceptance test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Product manual update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Prouduct manual update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Implement timing loop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Plan control loop for board power, phase sweeping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product manual update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Fixed the problem about Synchronization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Fixed the problem about Synchronization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Implement another method to read the ADC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magnetics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CDR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 RMS sampling 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magnetics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CDR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RMS sampling 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Prepare for integration test 2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Product manual revisions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01519" y="125341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RF Tank prototyping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Purchased all components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Finished functional RF Tank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preparations for sensor integration test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Continue working with </a:t>
            </a:r>
            <a:r>
              <a:rPr lang="en-US"/>
              <a:t>the transfer function of our LCC tank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