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9" r:id="rId1"/>
  </p:sldMasterIdLst>
  <p:notesMasterIdLst>
    <p:notesMasterId r:id="rId13"/>
  </p:notesMasterIdLst>
  <p:sldIdLst>
    <p:sldId id="256" r:id="rId2"/>
    <p:sldId id="268" r:id="rId3"/>
    <p:sldId id="288" r:id="rId4"/>
    <p:sldId id="287" r:id="rId5"/>
    <p:sldId id="289" r:id="rId6"/>
    <p:sldId id="290" r:id="rId7"/>
    <p:sldId id="278" r:id="rId8"/>
    <p:sldId id="279" r:id="rId9"/>
    <p:sldId id="281" r:id="rId10"/>
    <p:sldId id="283" r:id="rId11"/>
    <p:sldId id="285" r:id="rId12"/>
  </p:sldIdLst>
  <p:sldSz cx="9144000" cy="6858000" type="screen4x3"/>
  <p:notesSz cx="6791325" cy="99218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19">
          <p15:clr>
            <a:srgbClr val="A4A3A4"/>
          </p15:clr>
        </p15:guide>
        <p15:guide id="2" pos="5520">
          <p15:clr>
            <a:srgbClr val="A4A3A4"/>
          </p15:clr>
        </p15:guide>
      </p15:sldGuideLst>
    </p:ext>
    <p:ext uri="{2D200454-40CA-4A62-9FC3-DE9A4176ACB9}">
      <p15:notesGuideLst xmlns:p15="http://schemas.microsoft.com/office/powerpoint/2012/main">
        <p15:guide id="1" orient="horz" pos="3125">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D9EB41-AC0B-4205-A4CE-1D6E3169DBD3}" v="19" dt="2024-06-07T19:25:30.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1800" y="84"/>
      </p:cViewPr>
      <p:guideLst>
        <p:guide orient="horz" pos="4319"/>
        <p:guide pos="55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5"/>
        <p:guide pos="213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 Agarwal" userId="1a10a4e2-0338-413c-b7b9-893880976e63" providerId="ADAL" clId="{DFD9EB41-AC0B-4205-A4CE-1D6E3169DBD3}"/>
    <pc:docChg chg="undo custSel addSld delSld modSld sldOrd">
      <pc:chgData name="Siddharth Agarwal" userId="1a10a4e2-0338-413c-b7b9-893880976e63" providerId="ADAL" clId="{DFD9EB41-AC0B-4205-A4CE-1D6E3169DBD3}" dt="2024-06-07T19:32:05.638" v="1380" actId="20577"/>
      <pc:docMkLst>
        <pc:docMk/>
      </pc:docMkLst>
      <pc:sldChg chg="addSp delSp modSp mod">
        <pc:chgData name="Siddharth Agarwal" userId="1a10a4e2-0338-413c-b7b9-893880976e63" providerId="ADAL" clId="{DFD9EB41-AC0B-4205-A4CE-1D6E3169DBD3}" dt="2024-06-07T19:24:42.661" v="1130" actId="20577"/>
        <pc:sldMkLst>
          <pc:docMk/>
          <pc:sldMk cId="3991845487" sldId="268"/>
        </pc:sldMkLst>
        <pc:spChg chg="add mod">
          <ac:chgData name="Siddharth Agarwal" userId="1a10a4e2-0338-413c-b7b9-893880976e63" providerId="ADAL" clId="{DFD9EB41-AC0B-4205-A4CE-1D6E3169DBD3}" dt="2024-06-07T18:47:13.155" v="3" actId="14100"/>
          <ac:spMkLst>
            <pc:docMk/>
            <pc:sldMk cId="3991845487" sldId="268"/>
            <ac:spMk id="2" creationId="{805C6461-C3C8-1D6E-EB62-D48C4B0DB45B}"/>
          </ac:spMkLst>
        </pc:spChg>
        <pc:spChg chg="add mod">
          <ac:chgData name="Siddharth Agarwal" userId="1a10a4e2-0338-413c-b7b9-893880976e63" providerId="ADAL" clId="{DFD9EB41-AC0B-4205-A4CE-1D6E3169DBD3}" dt="2024-06-07T18:47:42.069" v="16" actId="1076"/>
          <ac:spMkLst>
            <pc:docMk/>
            <pc:sldMk cId="3991845487" sldId="268"/>
            <ac:spMk id="3" creationId="{75D442E5-1253-F44D-FCA4-105DD9A4BB8D}"/>
          </ac:spMkLst>
        </pc:spChg>
        <pc:spChg chg="add mod">
          <ac:chgData name="Siddharth Agarwal" userId="1a10a4e2-0338-413c-b7b9-893880976e63" providerId="ADAL" clId="{DFD9EB41-AC0B-4205-A4CE-1D6E3169DBD3}" dt="2024-06-07T18:47:52.040" v="26" actId="20577"/>
          <ac:spMkLst>
            <pc:docMk/>
            <pc:sldMk cId="3991845487" sldId="268"/>
            <ac:spMk id="5" creationId="{A1E0C766-81AE-40AD-6FD5-57A23C7F4921}"/>
          </ac:spMkLst>
        </pc:spChg>
        <pc:spChg chg="add del mod">
          <ac:chgData name="Siddharth Agarwal" userId="1a10a4e2-0338-413c-b7b9-893880976e63" providerId="ADAL" clId="{DFD9EB41-AC0B-4205-A4CE-1D6E3169DBD3}" dt="2024-06-07T18:53:10.381" v="188" actId="478"/>
          <ac:spMkLst>
            <pc:docMk/>
            <pc:sldMk cId="3991845487" sldId="268"/>
            <ac:spMk id="7" creationId="{22335390-A2B2-7109-64DA-B252F5434FC1}"/>
          </ac:spMkLst>
        </pc:spChg>
        <pc:spChg chg="add del mod">
          <ac:chgData name="Siddharth Agarwal" userId="1a10a4e2-0338-413c-b7b9-893880976e63" providerId="ADAL" clId="{DFD9EB41-AC0B-4205-A4CE-1D6E3169DBD3}" dt="2024-06-07T18:53:35.062" v="191" actId="478"/>
          <ac:spMkLst>
            <pc:docMk/>
            <pc:sldMk cId="3991845487" sldId="268"/>
            <ac:spMk id="9" creationId="{2A9E6E63-D0BB-38AF-C574-F9E3B38F464B}"/>
          </ac:spMkLst>
        </pc:spChg>
        <pc:spChg chg="add mod">
          <ac:chgData name="Siddharth Agarwal" userId="1a10a4e2-0338-413c-b7b9-893880976e63" providerId="ADAL" clId="{DFD9EB41-AC0B-4205-A4CE-1D6E3169DBD3}" dt="2024-06-07T18:57:28.516" v="291" actId="1076"/>
          <ac:spMkLst>
            <pc:docMk/>
            <pc:sldMk cId="3991845487" sldId="268"/>
            <ac:spMk id="11" creationId="{CDB4518B-F2AE-2FFA-5C1F-E2D742CA8A34}"/>
          </ac:spMkLst>
        </pc:spChg>
        <pc:spChg chg="add mod">
          <ac:chgData name="Siddharth Agarwal" userId="1a10a4e2-0338-413c-b7b9-893880976e63" providerId="ADAL" clId="{DFD9EB41-AC0B-4205-A4CE-1D6E3169DBD3}" dt="2024-06-07T18:57:34.322" v="293" actId="1076"/>
          <ac:spMkLst>
            <pc:docMk/>
            <pc:sldMk cId="3991845487" sldId="268"/>
            <ac:spMk id="12" creationId="{69BF6B67-FC55-CFC9-245A-AC23B01D1523}"/>
          </ac:spMkLst>
        </pc:spChg>
        <pc:spChg chg="add mod">
          <ac:chgData name="Siddharth Agarwal" userId="1a10a4e2-0338-413c-b7b9-893880976e63" providerId="ADAL" clId="{DFD9EB41-AC0B-4205-A4CE-1D6E3169DBD3}" dt="2024-06-07T18:57:40.029" v="295" actId="1076"/>
          <ac:spMkLst>
            <pc:docMk/>
            <pc:sldMk cId="3991845487" sldId="268"/>
            <ac:spMk id="13" creationId="{72400716-BD92-FC0D-C132-595B596B48FB}"/>
          </ac:spMkLst>
        </pc:spChg>
        <pc:spChg chg="add mod">
          <ac:chgData name="Siddharth Agarwal" userId="1a10a4e2-0338-413c-b7b9-893880976e63" providerId="ADAL" clId="{DFD9EB41-AC0B-4205-A4CE-1D6E3169DBD3}" dt="2024-06-07T19:11:10.651" v="864" actId="113"/>
          <ac:spMkLst>
            <pc:docMk/>
            <pc:sldMk cId="3991845487" sldId="268"/>
            <ac:spMk id="14" creationId="{79FCC6EA-8F41-481E-7829-8A56988C5351}"/>
          </ac:spMkLst>
        </pc:spChg>
        <pc:spChg chg="mod">
          <ac:chgData name="Siddharth Agarwal" userId="1a10a4e2-0338-413c-b7b9-893880976e63" providerId="ADAL" clId="{DFD9EB41-AC0B-4205-A4CE-1D6E3169DBD3}" dt="2024-06-07T19:24:42.661" v="1130" actId="20577"/>
          <ac:spMkLst>
            <pc:docMk/>
            <pc:sldMk cId="3991845487" sldId="268"/>
            <ac:spMk id="130" creationId="{00000000-0000-0000-0000-000000000000}"/>
          </ac:spMkLst>
        </pc:spChg>
        <pc:spChg chg="del mod">
          <ac:chgData name="Siddharth Agarwal" userId="1a10a4e2-0338-413c-b7b9-893880976e63" providerId="ADAL" clId="{DFD9EB41-AC0B-4205-A4CE-1D6E3169DBD3}" dt="2024-06-07T18:47:59.052" v="28" actId="478"/>
          <ac:spMkLst>
            <pc:docMk/>
            <pc:sldMk cId="3991845487" sldId="268"/>
            <ac:spMk id="132" creationId="{00000000-0000-0000-0000-000000000000}"/>
          </ac:spMkLst>
        </pc:spChg>
        <pc:graphicFrameChg chg="add mod modGraphic">
          <ac:chgData name="Siddharth Agarwal" userId="1a10a4e2-0338-413c-b7b9-893880976e63" providerId="ADAL" clId="{DFD9EB41-AC0B-4205-A4CE-1D6E3169DBD3}" dt="2024-06-07T19:22:46.318" v="1108" actId="113"/>
          <ac:graphicFrameMkLst>
            <pc:docMk/>
            <pc:sldMk cId="3991845487" sldId="268"/>
            <ac:graphicFrameMk id="10" creationId="{FC51B7DB-6CA7-6D4E-06FF-110063021A38}"/>
          </ac:graphicFrameMkLst>
        </pc:graphicFrameChg>
        <pc:cxnChg chg="add mod">
          <ac:chgData name="Siddharth Agarwal" userId="1a10a4e2-0338-413c-b7b9-893880976e63" providerId="ADAL" clId="{DFD9EB41-AC0B-4205-A4CE-1D6E3169DBD3}" dt="2024-06-07T19:16:51.043" v="993" actId="208"/>
          <ac:cxnSpMkLst>
            <pc:docMk/>
            <pc:sldMk cId="3991845487" sldId="268"/>
            <ac:cxnSpMk id="15" creationId="{8E02F45A-D666-B778-7F06-0E278C2D20FE}"/>
          </ac:cxnSpMkLst>
        </pc:cxnChg>
        <pc:cxnChg chg="add mod">
          <ac:chgData name="Siddharth Agarwal" userId="1a10a4e2-0338-413c-b7b9-893880976e63" providerId="ADAL" clId="{DFD9EB41-AC0B-4205-A4CE-1D6E3169DBD3}" dt="2024-06-07T19:16:57.572" v="996" actId="14100"/>
          <ac:cxnSpMkLst>
            <pc:docMk/>
            <pc:sldMk cId="3991845487" sldId="268"/>
            <ac:cxnSpMk id="17" creationId="{49C87350-FBC1-D1AA-14C3-6F3E6A74A52D}"/>
          </ac:cxnSpMkLst>
        </pc:cxnChg>
        <pc:cxnChg chg="add mod">
          <ac:chgData name="Siddharth Agarwal" userId="1a10a4e2-0338-413c-b7b9-893880976e63" providerId="ADAL" clId="{DFD9EB41-AC0B-4205-A4CE-1D6E3169DBD3}" dt="2024-06-07T19:17:07.600" v="1001" actId="1076"/>
          <ac:cxnSpMkLst>
            <pc:docMk/>
            <pc:sldMk cId="3991845487" sldId="268"/>
            <ac:cxnSpMk id="19" creationId="{C1B3FB75-E90B-C2C4-AF70-A344CA3976DB}"/>
          </ac:cxnSpMkLst>
        </pc:cxnChg>
        <pc:cxnChg chg="add mod">
          <ac:chgData name="Siddharth Agarwal" userId="1a10a4e2-0338-413c-b7b9-893880976e63" providerId="ADAL" clId="{DFD9EB41-AC0B-4205-A4CE-1D6E3169DBD3}" dt="2024-06-07T19:17:14.800" v="1004" actId="14100"/>
          <ac:cxnSpMkLst>
            <pc:docMk/>
            <pc:sldMk cId="3991845487" sldId="268"/>
            <ac:cxnSpMk id="22" creationId="{ACE4AD9F-49C3-3873-C17A-0B453BFBABAB}"/>
          </ac:cxnSpMkLst>
        </pc:cxnChg>
      </pc:sldChg>
      <pc:sldChg chg="del">
        <pc:chgData name="Siddharth Agarwal" userId="1a10a4e2-0338-413c-b7b9-893880976e63" providerId="ADAL" clId="{DFD9EB41-AC0B-4205-A4CE-1D6E3169DBD3}" dt="2024-06-07T19:21:49.253" v="1101" actId="47"/>
        <pc:sldMkLst>
          <pc:docMk/>
          <pc:sldMk cId="4188522764" sldId="269"/>
        </pc:sldMkLst>
      </pc:sldChg>
      <pc:sldChg chg="addSp delSp del mod">
        <pc:chgData name="Siddharth Agarwal" userId="1a10a4e2-0338-413c-b7b9-893880976e63" providerId="ADAL" clId="{DFD9EB41-AC0B-4205-A4CE-1D6E3169DBD3}" dt="2024-06-07T19:21:52.691" v="1102" actId="47"/>
        <pc:sldMkLst>
          <pc:docMk/>
          <pc:sldMk cId="512432489" sldId="270"/>
        </pc:sldMkLst>
        <pc:picChg chg="add del">
          <ac:chgData name="Siddharth Agarwal" userId="1a10a4e2-0338-413c-b7b9-893880976e63" providerId="ADAL" clId="{DFD9EB41-AC0B-4205-A4CE-1D6E3169DBD3}" dt="2024-06-07T19:17:34.704" v="1008" actId="21"/>
          <ac:picMkLst>
            <pc:docMk/>
            <pc:sldMk cId="512432489" sldId="270"/>
            <ac:picMk id="4" creationId="{A9B64AB9-A14B-866C-FBD2-218B77A8D15F}"/>
          </ac:picMkLst>
        </pc:picChg>
      </pc:sldChg>
      <pc:sldChg chg="addSp delSp modSp del mod">
        <pc:chgData name="Siddharth Agarwal" userId="1a10a4e2-0338-413c-b7b9-893880976e63" providerId="ADAL" clId="{DFD9EB41-AC0B-4205-A4CE-1D6E3169DBD3}" dt="2024-06-07T19:17:22.396" v="1005" actId="47"/>
        <pc:sldMkLst>
          <pc:docMk/>
          <pc:sldMk cId="50027584" sldId="277"/>
        </pc:sldMkLst>
        <pc:spChg chg="add mod">
          <ac:chgData name="Siddharth Agarwal" userId="1a10a4e2-0338-413c-b7b9-893880976e63" providerId="ADAL" clId="{DFD9EB41-AC0B-4205-A4CE-1D6E3169DBD3}" dt="2024-06-07T19:07:40.072" v="801"/>
          <ac:spMkLst>
            <pc:docMk/>
            <pc:sldMk cId="50027584" sldId="277"/>
            <ac:spMk id="4" creationId="{2169D0E6-FFCD-1D20-F276-66DA90DBE97D}"/>
          </ac:spMkLst>
        </pc:spChg>
        <pc:spChg chg="del mod">
          <ac:chgData name="Siddharth Agarwal" userId="1a10a4e2-0338-413c-b7b9-893880976e63" providerId="ADAL" clId="{DFD9EB41-AC0B-4205-A4CE-1D6E3169DBD3}" dt="2024-06-07T19:07:36.557" v="799" actId="478"/>
          <ac:spMkLst>
            <pc:docMk/>
            <pc:sldMk cId="50027584" sldId="277"/>
            <ac:spMk id="132" creationId="{00000000-0000-0000-0000-000000000000}"/>
          </ac:spMkLst>
        </pc:spChg>
      </pc:sldChg>
      <pc:sldChg chg="delSp modSp mod">
        <pc:chgData name="Siddharth Agarwal" userId="1a10a4e2-0338-413c-b7b9-893880976e63" providerId="ADAL" clId="{DFD9EB41-AC0B-4205-A4CE-1D6E3169DBD3}" dt="2024-06-07T19:30:40.958" v="1373" actId="20577"/>
        <pc:sldMkLst>
          <pc:docMk/>
          <pc:sldMk cId="4245738670" sldId="278"/>
        </pc:sldMkLst>
        <pc:spChg chg="del">
          <ac:chgData name="Siddharth Agarwal" userId="1a10a4e2-0338-413c-b7b9-893880976e63" providerId="ADAL" clId="{DFD9EB41-AC0B-4205-A4CE-1D6E3169DBD3}" dt="2024-06-07T19:28:50.929" v="1354" actId="478"/>
          <ac:spMkLst>
            <pc:docMk/>
            <pc:sldMk cId="4245738670" sldId="278"/>
            <ac:spMk id="131" creationId="{00000000-0000-0000-0000-000000000000}"/>
          </ac:spMkLst>
        </pc:spChg>
        <pc:spChg chg="mod">
          <ac:chgData name="Siddharth Agarwal" userId="1a10a4e2-0338-413c-b7b9-893880976e63" providerId="ADAL" clId="{DFD9EB41-AC0B-4205-A4CE-1D6E3169DBD3}" dt="2024-06-07T19:30:40.958" v="1373" actId="20577"/>
          <ac:spMkLst>
            <pc:docMk/>
            <pc:sldMk cId="4245738670" sldId="278"/>
            <ac:spMk id="132" creationId="{00000000-0000-0000-0000-000000000000}"/>
          </ac:spMkLst>
        </pc:spChg>
      </pc:sldChg>
      <pc:sldChg chg="delSp modSp mod">
        <pc:chgData name="Siddharth Agarwal" userId="1a10a4e2-0338-413c-b7b9-893880976e63" providerId="ADAL" clId="{DFD9EB41-AC0B-4205-A4CE-1D6E3169DBD3}" dt="2024-06-07T19:29:11.772" v="1360" actId="478"/>
        <pc:sldMkLst>
          <pc:docMk/>
          <pc:sldMk cId="732956078" sldId="279"/>
        </pc:sldMkLst>
        <pc:spChg chg="del">
          <ac:chgData name="Siddharth Agarwal" userId="1a10a4e2-0338-413c-b7b9-893880976e63" providerId="ADAL" clId="{DFD9EB41-AC0B-4205-A4CE-1D6E3169DBD3}" dt="2024-06-07T19:29:11.772" v="1360" actId="478"/>
          <ac:spMkLst>
            <pc:docMk/>
            <pc:sldMk cId="732956078" sldId="279"/>
            <ac:spMk id="131" creationId="{00000000-0000-0000-0000-000000000000}"/>
          </ac:spMkLst>
        </pc:spChg>
        <pc:spChg chg="mod">
          <ac:chgData name="Siddharth Agarwal" userId="1a10a4e2-0338-413c-b7b9-893880976e63" providerId="ADAL" clId="{DFD9EB41-AC0B-4205-A4CE-1D6E3169DBD3}" dt="2024-06-07T19:29:09.659" v="1359" actId="20577"/>
          <ac:spMkLst>
            <pc:docMk/>
            <pc:sldMk cId="732956078" sldId="279"/>
            <ac:spMk id="132" creationId="{00000000-0000-0000-0000-000000000000}"/>
          </ac:spMkLst>
        </pc:spChg>
      </pc:sldChg>
      <pc:sldChg chg="del">
        <pc:chgData name="Siddharth Agarwal" userId="1a10a4e2-0338-413c-b7b9-893880976e63" providerId="ADAL" clId="{DFD9EB41-AC0B-4205-A4CE-1D6E3169DBD3}" dt="2024-06-07T19:22:01.149" v="1103" actId="47"/>
        <pc:sldMkLst>
          <pc:docMk/>
          <pc:sldMk cId="3860394634" sldId="280"/>
        </pc:sldMkLst>
      </pc:sldChg>
      <pc:sldChg chg="delSp modSp mod">
        <pc:chgData name="Siddharth Agarwal" userId="1a10a4e2-0338-413c-b7b9-893880976e63" providerId="ADAL" clId="{DFD9EB41-AC0B-4205-A4CE-1D6E3169DBD3}" dt="2024-06-07T19:29:20.630" v="1363" actId="478"/>
        <pc:sldMkLst>
          <pc:docMk/>
          <pc:sldMk cId="2598232212" sldId="281"/>
        </pc:sldMkLst>
        <pc:spChg chg="del">
          <ac:chgData name="Siddharth Agarwal" userId="1a10a4e2-0338-413c-b7b9-893880976e63" providerId="ADAL" clId="{DFD9EB41-AC0B-4205-A4CE-1D6E3169DBD3}" dt="2024-06-07T19:29:20.630" v="1363" actId="478"/>
          <ac:spMkLst>
            <pc:docMk/>
            <pc:sldMk cId="2598232212" sldId="281"/>
            <ac:spMk id="131" creationId="{00000000-0000-0000-0000-000000000000}"/>
          </ac:spMkLst>
        </pc:spChg>
        <pc:spChg chg="mod">
          <ac:chgData name="Siddharth Agarwal" userId="1a10a4e2-0338-413c-b7b9-893880976e63" providerId="ADAL" clId="{DFD9EB41-AC0B-4205-A4CE-1D6E3169DBD3}" dt="2024-06-07T19:29:17.853" v="1362" actId="20577"/>
          <ac:spMkLst>
            <pc:docMk/>
            <pc:sldMk cId="2598232212" sldId="281"/>
            <ac:spMk id="132" creationId="{00000000-0000-0000-0000-000000000000}"/>
          </ac:spMkLst>
        </pc:spChg>
      </pc:sldChg>
      <pc:sldChg chg="del">
        <pc:chgData name="Siddharth Agarwal" userId="1a10a4e2-0338-413c-b7b9-893880976e63" providerId="ADAL" clId="{DFD9EB41-AC0B-4205-A4CE-1D6E3169DBD3}" dt="2024-06-07T19:22:03.565" v="1104" actId="47"/>
        <pc:sldMkLst>
          <pc:docMk/>
          <pc:sldMk cId="3611611201" sldId="282"/>
        </pc:sldMkLst>
      </pc:sldChg>
      <pc:sldChg chg="delSp modSp mod">
        <pc:chgData name="Siddharth Agarwal" userId="1a10a4e2-0338-413c-b7b9-893880976e63" providerId="ADAL" clId="{DFD9EB41-AC0B-4205-A4CE-1D6E3169DBD3}" dt="2024-06-07T19:31:54.445" v="1377" actId="478"/>
        <pc:sldMkLst>
          <pc:docMk/>
          <pc:sldMk cId="1920055690" sldId="283"/>
        </pc:sldMkLst>
        <pc:spChg chg="del">
          <ac:chgData name="Siddharth Agarwal" userId="1a10a4e2-0338-413c-b7b9-893880976e63" providerId="ADAL" clId="{DFD9EB41-AC0B-4205-A4CE-1D6E3169DBD3}" dt="2024-06-07T19:31:54.445" v="1377" actId="478"/>
          <ac:spMkLst>
            <pc:docMk/>
            <pc:sldMk cId="1920055690" sldId="283"/>
            <ac:spMk id="131" creationId="{00000000-0000-0000-0000-000000000000}"/>
          </ac:spMkLst>
        </pc:spChg>
        <pc:spChg chg="mod">
          <ac:chgData name="Siddharth Agarwal" userId="1a10a4e2-0338-413c-b7b9-893880976e63" providerId="ADAL" clId="{DFD9EB41-AC0B-4205-A4CE-1D6E3169DBD3}" dt="2024-06-07T19:31:44.388" v="1375" actId="20577"/>
          <ac:spMkLst>
            <pc:docMk/>
            <pc:sldMk cId="1920055690" sldId="283"/>
            <ac:spMk id="132" creationId="{00000000-0000-0000-0000-000000000000}"/>
          </ac:spMkLst>
        </pc:spChg>
      </pc:sldChg>
      <pc:sldChg chg="del">
        <pc:chgData name="Siddharth Agarwal" userId="1a10a4e2-0338-413c-b7b9-893880976e63" providerId="ADAL" clId="{DFD9EB41-AC0B-4205-A4CE-1D6E3169DBD3}" dt="2024-06-07T19:22:07.871" v="1105" actId="47"/>
        <pc:sldMkLst>
          <pc:docMk/>
          <pc:sldMk cId="3034259543" sldId="284"/>
        </pc:sldMkLst>
      </pc:sldChg>
      <pc:sldChg chg="delSp modSp mod">
        <pc:chgData name="Siddharth Agarwal" userId="1a10a4e2-0338-413c-b7b9-893880976e63" providerId="ADAL" clId="{DFD9EB41-AC0B-4205-A4CE-1D6E3169DBD3}" dt="2024-06-07T19:32:05.638" v="1380" actId="20577"/>
        <pc:sldMkLst>
          <pc:docMk/>
          <pc:sldMk cId="1547648345" sldId="285"/>
        </pc:sldMkLst>
        <pc:spChg chg="del">
          <ac:chgData name="Siddharth Agarwal" userId="1a10a4e2-0338-413c-b7b9-893880976e63" providerId="ADAL" clId="{DFD9EB41-AC0B-4205-A4CE-1D6E3169DBD3}" dt="2024-06-07T19:31:52.204" v="1376" actId="478"/>
          <ac:spMkLst>
            <pc:docMk/>
            <pc:sldMk cId="1547648345" sldId="285"/>
            <ac:spMk id="131" creationId="{00000000-0000-0000-0000-000000000000}"/>
          </ac:spMkLst>
        </pc:spChg>
        <pc:spChg chg="mod">
          <ac:chgData name="Siddharth Agarwal" userId="1a10a4e2-0338-413c-b7b9-893880976e63" providerId="ADAL" clId="{DFD9EB41-AC0B-4205-A4CE-1D6E3169DBD3}" dt="2024-06-07T19:32:05.638" v="1380" actId="20577"/>
          <ac:spMkLst>
            <pc:docMk/>
            <pc:sldMk cId="1547648345" sldId="285"/>
            <ac:spMk id="132" creationId="{00000000-0000-0000-0000-000000000000}"/>
          </ac:spMkLst>
        </pc:spChg>
      </pc:sldChg>
      <pc:sldChg chg="del">
        <pc:chgData name="Siddharth Agarwal" userId="1a10a4e2-0338-413c-b7b9-893880976e63" providerId="ADAL" clId="{DFD9EB41-AC0B-4205-A4CE-1D6E3169DBD3}" dt="2024-06-07T19:24:06.603" v="1118" actId="47"/>
        <pc:sldMkLst>
          <pc:docMk/>
          <pc:sldMk cId="3537574436" sldId="286"/>
        </pc:sldMkLst>
      </pc:sldChg>
      <pc:sldChg chg="addSp delSp modSp add mod">
        <pc:chgData name="Siddharth Agarwal" userId="1a10a4e2-0338-413c-b7b9-893880976e63" providerId="ADAL" clId="{DFD9EB41-AC0B-4205-A4CE-1D6E3169DBD3}" dt="2024-06-07T19:32:01.935" v="1378" actId="478"/>
        <pc:sldMkLst>
          <pc:docMk/>
          <pc:sldMk cId="2698589969" sldId="287"/>
        </pc:sldMkLst>
        <pc:spChg chg="mod ord">
          <ac:chgData name="Siddharth Agarwal" userId="1a10a4e2-0338-413c-b7b9-893880976e63" providerId="ADAL" clId="{DFD9EB41-AC0B-4205-A4CE-1D6E3169DBD3}" dt="2024-06-07T19:16:24.595" v="987" actId="1076"/>
          <ac:spMkLst>
            <pc:docMk/>
            <pc:sldMk cId="2698589969" sldId="287"/>
            <ac:spMk id="2" creationId="{805C6461-C3C8-1D6E-EB62-D48C4B0DB45B}"/>
          </ac:spMkLst>
        </pc:spChg>
        <pc:spChg chg="mod">
          <ac:chgData name="Siddharth Agarwal" userId="1a10a4e2-0338-413c-b7b9-893880976e63" providerId="ADAL" clId="{DFD9EB41-AC0B-4205-A4CE-1D6E3169DBD3}" dt="2024-06-07T19:16:24.595" v="987" actId="1076"/>
          <ac:spMkLst>
            <pc:docMk/>
            <pc:sldMk cId="2698589969" sldId="287"/>
            <ac:spMk id="3" creationId="{75D442E5-1253-F44D-FCA4-105DD9A4BB8D}"/>
          </ac:spMkLst>
        </pc:spChg>
        <pc:spChg chg="mod ord">
          <ac:chgData name="Siddharth Agarwal" userId="1a10a4e2-0338-413c-b7b9-893880976e63" providerId="ADAL" clId="{DFD9EB41-AC0B-4205-A4CE-1D6E3169DBD3}" dt="2024-06-07T19:16:24.595" v="987" actId="1076"/>
          <ac:spMkLst>
            <pc:docMk/>
            <pc:sldMk cId="2698589969" sldId="287"/>
            <ac:spMk id="5" creationId="{A1E0C766-81AE-40AD-6FD5-57A23C7F4921}"/>
          </ac:spMkLst>
        </pc:spChg>
        <pc:spChg chg="add del mod">
          <ac:chgData name="Siddharth Agarwal" userId="1a10a4e2-0338-413c-b7b9-893880976e63" providerId="ADAL" clId="{DFD9EB41-AC0B-4205-A4CE-1D6E3169DBD3}" dt="2024-06-07T19:14:40.981" v="965" actId="11529"/>
          <ac:spMkLst>
            <pc:docMk/>
            <pc:sldMk cId="2698589969" sldId="287"/>
            <ac:spMk id="7" creationId="{22AA6882-29DB-8752-9302-72F22D4310A6}"/>
          </ac:spMkLst>
        </pc:spChg>
        <pc:spChg chg="del">
          <ac:chgData name="Siddharth Agarwal" userId="1a10a4e2-0338-413c-b7b9-893880976e63" providerId="ADAL" clId="{DFD9EB41-AC0B-4205-A4CE-1D6E3169DBD3}" dt="2024-06-07T19:08:28.978" v="807" actId="478"/>
          <ac:spMkLst>
            <pc:docMk/>
            <pc:sldMk cId="2698589969" sldId="287"/>
            <ac:spMk id="11" creationId="{CDB4518B-F2AE-2FFA-5C1F-E2D742CA8A34}"/>
          </ac:spMkLst>
        </pc:spChg>
        <pc:spChg chg="del">
          <ac:chgData name="Siddharth Agarwal" userId="1a10a4e2-0338-413c-b7b9-893880976e63" providerId="ADAL" clId="{DFD9EB41-AC0B-4205-A4CE-1D6E3169DBD3}" dt="2024-06-07T19:08:30.641" v="809" actId="478"/>
          <ac:spMkLst>
            <pc:docMk/>
            <pc:sldMk cId="2698589969" sldId="287"/>
            <ac:spMk id="12" creationId="{69BF6B67-FC55-CFC9-245A-AC23B01D1523}"/>
          </ac:spMkLst>
        </pc:spChg>
        <pc:spChg chg="del">
          <ac:chgData name="Siddharth Agarwal" userId="1a10a4e2-0338-413c-b7b9-893880976e63" providerId="ADAL" clId="{DFD9EB41-AC0B-4205-A4CE-1D6E3169DBD3}" dt="2024-06-07T19:08:30.130" v="808" actId="478"/>
          <ac:spMkLst>
            <pc:docMk/>
            <pc:sldMk cId="2698589969" sldId="287"/>
            <ac:spMk id="13" creationId="{72400716-BD92-FC0D-C132-595B596B48FB}"/>
          </ac:spMkLst>
        </pc:spChg>
        <pc:spChg chg="mod">
          <ac:chgData name="Siddharth Agarwal" userId="1a10a4e2-0338-413c-b7b9-893880976e63" providerId="ADAL" clId="{DFD9EB41-AC0B-4205-A4CE-1D6E3169DBD3}" dt="2024-06-07T19:11:06.338" v="863" actId="113"/>
          <ac:spMkLst>
            <pc:docMk/>
            <pc:sldMk cId="2698589969" sldId="287"/>
            <ac:spMk id="14" creationId="{79FCC6EA-8F41-481E-7829-8A56988C5351}"/>
          </ac:spMkLst>
        </pc:spChg>
        <pc:spChg chg="mod">
          <ac:chgData name="Siddharth Agarwal" userId="1a10a4e2-0338-413c-b7b9-893880976e63" providerId="ADAL" clId="{DFD9EB41-AC0B-4205-A4CE-1D6E3169DBD3}" dt="2024-06-07T19:24:48.447" v="1133" actId="20577"/>
          <ac:spMkLst>
            <pc:docMk/>
            <pc:sldMk cId="2698589969" sldId="287"/>
            <ac:spMk id="130" creationId="{00000000-0000-0000-0000-000000000000}"/>
          </ac:spMkLst>
        </pc:spChg>
        <pc:spChg chg="del mod">
          <ac:chgData name="Siddharth Agarwal" userId="1a10a4e2-0338-413c-b7b9-893880976e63" providerId="ADAL" clId="{DFD9EB41-AC0B-4205-A4CE-1D6E3169DBD3}" dt="2024-06-07T19:32:01.935" v="1378" actId="478"/>
          <ac:spMkLst>
            <pc:docMk/>
            <pc:sldMk cId="2698589969" sldId="287"/>
            <ac:spMk id="131" creationId="{00000000-0000-0000-0000-000000000000}"/>
          </ac:spMkLst>
        </pc:spChg>
        <pc:graphicFrameChg chg="mod modGraphic">
          <ac:chgData name="Siddharth Agarwal" userId="1a10a4e2-0338-413c-b7b9-893880976e63" providerId="ADAL" clId="{DFD9EB41-AC0B-4205-A4CE-1D6E3169DBD3}" dt="2024-06-07T19:22:53.745" v="1111" actId="20577"/>
          <ac:graphicFrameMkLst>
            <pc:docMk/>
            <pc:sldMk cId="2698589969" sldId="287"/>
            <ac:graphicFrameMk id="10" creationId="{FC51B7DB-6CA7-6D4E-06FF-110063021A38}"/>
          </ac:graphicFrameMkLst>
        </pc:graphicFrameChg>
        <pc:picChg chg="del">
          <ac:chgData name="Siddharth Agarwal" userId="1a10a4e2-0338-413c-b7b9-893880976e63" providerId="ADAL" clId="{DFD9EB41-AC0B-4205-A4CE-1D6E3169DBD3}" dt="2024-06-07T19:08:00.742" v="803" actId="478"/>
          <ac:picMkLst>
            <pc:docMk/>
            <pc:sldMk cId="2698589969" sldId="287"/>
            <ac:picMk id="4" creationId="{39BD0237-D498-EAC4-8560-FE6A5333FF72}"/>
          </ac:picMkLst>
        </pc:picChg>
        <pc:picChg chg="add mod">
          <ac:chgData name="Siddharth Agarwal" userId="1a10a4e2-0338-413c-b7b9-893880976e63" providerId="ADAL" clId="{DFD9EB41-AC0B-4205-A4CE-1D6E3169DBD3}" dt="2024-06-07T19:16:24.595" v="987" actId="1076"/>
          <ac:picMkLst>
            <pc:docMk/>
            <pc:sldMk cId="2698589969" sldId="287"/>
            <ac:picMk id="6" creationId="{E5EEF88C-2671-7D22-BE5F-702BD556A3FB}"/>
          </ac:picMkLst>
        </pc:picChg>
        <pc:cxnChg chg="add mod">
          <ac:chgData name="Siddharth Agarwal" userId="1a10a4e2-0338-413c-b7b9-893880976e63" providerId="ADAL" clId="{DFD9EB41-AC0B-4205-A4CE-1D6E3169DBD3}" dt="2024-06-07T19:16:24.595" v="987" actId="1076"/>
          <ac:cxnSpMkLst>
            <pc:docMk/>
            <pc:sldMk cId="2698589969" sldId="287"/>
            <ac:cxnSpMk id="9" creationId="{97CC2F24-8CCB-FD43-EA42-47B1DF27895A}"/>
          </ac:cxnSpMkLst>
        </pc:cxnChg>
        <pc:cxnChg chg="add mod">
          <ac:chgData name="Siddharth Agarwal" userId="1a10a4e2-0338-413c-b7b9-893880976e63" providerId="ADAL" clId="{DFD9EB41-AC0B-4205-A4CE-1D6E3169DBD3}" dt="2024-06-07T19:16:24.595" v="987" actId="1076"/>
          <ac:cxnSpMkLst>
            <pc:docMk/>
            <pc:sldMk cId="2698589969" sldId="287"/>
            <ac:cxnSpMk id="16" creationId="{995E2391-3C87-314A-93DE-99E3AB9A6B31}"/>
          </ac:cxnSpMkLst>
        </pc:cxnChg>
        <pc:cxnChg chg="add mod">
          <ac:chgData name="Siddharth Agarwal" userId="1a10a4e2-0338-413c-b7b9-893880976e63" providerId="ADAL" clId="{DFD9EB41-AC0B-4205-A4CE-1D6E3169DBD3}" dt="2024-06-07T19:16:24.595" v="987" actId="1076"/>
          <ac:cxnSpMkLst>
            <pc:docMk/>
            <pc:sldMk cId="2698589969" sldId="287"/>
            <ac:cxnSpMk id="18" creationId="{914D744C-12DD-4BC9-A47D-DFC79C479AC1}"/>
          </ac:cxnSpMkLst>
        </pc:cxnChg>
        <pc:cxnChg chg="add mod">
          <ac:chgData name="Siddharth Agarwal" userId="1a10a4e2-0338-413c-b7b9-893880976e63" providerId="ADAL" clId="{DFD9EB41-AC0B-4205-A4CE-1D6E3169DBD3}" dt="2024-06-07T19:16:24.595" v="987" actId="1076"/>
          <ac:cxnSpMkLst>
            <pc:docMk/>
            <pc:sldMk cId="2698589969" sldId="287"/>
            <ac:cxnSpMk id="21" creationId="{60013E02-21BD-1272-BE4A-76B500081732}"/>
          </ac:cxnSpMkLst>
        </pc:cxnChg>
      </pc:sldChg>
      <pc:sldChg chg="addSp delSp modSp add mod ord">
        <pc:chgData name="Siddharth Agarwal" userId="1a10a4e2-0338-413c-b7b9-893880976e63" providerId="ADAL" clId="{DFD9EB41-AC0B-4205-A4CE-1D6E3169DBD3}" dt="2024-06-07T19:24:39.487" v="1128" actId="20577"/>
        <pc:sldMkLst>
          <pc:docMk/>
          <pc:sldMk cId="631810195" sldId="288"/>
        </pc:sldMkLst>
        <pc:spChg chg="mod">
          <ac:chgData name="Siddharth Agarwal" userId="1a10a4e2-0338-413c-b7b9-893880976e63" providerId="ADAL" clId="{DFD9EB41-AC0B-4205-A4CE-1D6E3169DBD3}" dt="2024-06-07T19:21:02.354" v="1094" actId="14100"/>
          <ac:spMkLst>
            <pc:docMk/>
            <pc:sldMk cId="631810195" sldId="288"/>
            <ac:spMk id="2" creationId="{805C6461-C3C8-1D6E-EB62-D48C4B0DB45B}"/>
          </ac:spMkLst>
        </pc:spChg>
        <pc:spChg chg="mod">
          <ac:chgData name="Siddharth Agarwal" userId="1a10a4e2-0338-413c-b7b9-893880976e63" providerId="ADAL" clId="{DFD9EB41-AC0B-4205-A4CE-1D6E3169DBD3}" dt="2024-06-07T19:21:08.954" v="1096" actId="1076"/>
          <ac:spMkLst>
            <pc:docMk/>
            <pc:sldMk cId="631810195" sldId="288"/>
            <ac:spMk id="3" creationId="{75D442E5-1253-F44D-FCA4-105DD9A4BB8D}"/>
          </ac:spMkLst>
        </pc:spChg>
        <pc:spChg chg="mod">
          <ac:chgData name="Siddharth Agarwal" userId="1a10a4e2-0338-413c-b7b9-893880976e63" providerId="ADAL" clId="{DFD9EB41-AC0B-4205-A4CE-1D6E3169DBD3}" dt="2024-06-07T19:21:05.548" v="1095" actId="1076"/>
          <ac:spMkLst>
            <pc:docMk/>
            <pc:sldMk cId="631810195" sldId="288"/>
            <ac:spMk id="5" creationId="{A1E0C766-81AE-40AD-6FD5-57A23C7F4921}"/>
          </ac:spMkLst>
        </pc:spChg>
        <pc:spChg chg="mod">
          <ac:chgData name="Siddharth Agarwal" userId="1a10a4e2-0338-413c-b7b9-893880976e63" providerId="ADAL" clId="{DFD9EB41-AC0B-4205-A4CE-1D6E3169DBD3}" dt="2024-06-07T19:21:20.362" v="1098" actId="1076"/>
          <ac:spMkLst>
            <pc:docMk/>
            <pc:sldMk cId="631810195" sldId="288"/>
            <ac:spMk id="14" creationId="{79FCC6EA-8F41-481E-7829-8A56988C5351}"/>
          </ac:spMkLst>
        </pc:spChg>
        <pc:spChg chg="mod">
          <ac:chgData name="Siddharth Agarwal" userId="1a10a4e2-0338-413c-b7b9-893880976e63" providerId="ADAL" clId="{DFD9EB41-AC0B-4205-A4CE-1D6E3169DBD3}" dt="2024-06-07T19:24:39.487" v="1128" actId="20577"/>
          <ac:spMkLst>
            <pc:docMk/>
            <pc:sldMk cId="631810195" sldId="288"/>
            <ac:spMk id="130" creationId="{00000000-0000-0000-0000-000000000000}"/>
          </ac:spMkLst>
        </pc:spChg>
        <pc:spChg chg="del">
          <ac:chgData name="Siddharth Agarwal" userId="1a10a4e2-0338-413c-b7b9-893880976e63" providerId="ADAL" clId="{DFD9EB41-AC0B-4205-A4CE-1D6E3169DBD3}" dt="2024-06-07T19:20:54.780" v="1092" actId="478"/>
          <ac:spMkLst>
            <pc:docMk/>
            <pc:sldMk cId="631810195" sldId="288"/>
            <ac:spMk id="131" creationId="{00000000-0000-0000-0000-000000000000}"/>
          </ac:spMkLst>
        </pc:spChg>
        <pc:graphicFrameChg chg="mod modGraphic">
          <ac:chgData name="Siddharth Agarwal" userId="1a10a4e2-0338-413c-b7b9-893880976e63" providerId="ADAL" clId="{DFD9EB41-AC0B-4205-A4CE-1D6E3169DBD3}" dt="2024-06-07T19:23:02.227" v="1114" actId="20577"/>
          <ac:graphicFrameMkLst>
            <pc:docMk/>
            <pc:sldMk cId="631810195" sldId="288"/>
            <ac:graphicFrameMk id="10" creationId="{FC51B7DB-6CA7-6D4E-06FF-110063021A38}"/>
          </ac:graphicFrameMkLst>
        </pc:graphicFrameChg>
        <pc:picChg chg="add mod ord">
          <ac:chgData name="Siddharth Agarwal" userId="1a10a4e2-0338-413c-b7b9-893880976e63" providerId="ADAL" clId="{DFD9EB41-AC0B-4205-A4CE-1D6E3169DBD3}" dt="2024-06-07T19:20:52.748" v="1091" actId="1076"/>
          <ac:picMkLst>
            <pc:docMk/>
            <pc:sldMk cId="631810195" sldId="288"/>
            <ac:picMk id="4" creationId="{12F02D92-4D8D-FEC9-C59D-D255419DC8A4}"/>
          </ac:picMkLst>
        </pc:picChg>
        <pc:picChg chg="del">
          <ac:chgData name="Siddharth Agarwal" userId="1a10a4e2-0338-413c-b7b9-893880976e63" providerId="ADAL" clId="{DFD9EB41-AC0B-4205-A4CE-1D6E3169DBD3}" dt="2024-06-07T19:20:43.181" v="1087" actId="478"/>
          <ac:picMkLst>
            <pc:docMk/>
            <pc:sldMk cId="631810195" sldId="288"/>
            <ac:picMk id="6" creationId="{E5EEF88C-2671-7D22-BE5F-702BD556A3FB}"/>
          </ac:picMkLst>
        </pc:picChg>
      </pc:sldChg>
      <pc:sldChg chg="addSp delSp modSp add mod">
        <pc:chgData name="Siddharth Agarwal" userId="1a10a4e2-0338-413c-b7b9-893880976e63" providerId="ADAL" clId="{DFD9EB41-AC0B-4205-A4CE-1D6E3169DBD3}" dt="2024-06-07T19:24:53.071" v="1135" actId="20577"/>
        <pc:sldMkLst>
          <pc:docMk/>
          <pc:sldMk cId="2350835910" sldId="289"/>
        </pc:sldMkLst>
        <pc:spChg chg="mod ord">
          <ac:chgData name="Siddharth Agarwal" userId="1a10a4e2-0338-413c-b7b9-893880976e63" providerId="ADAL" clId="{DFD9EB41-AC0B-4205-A4CE-1D6E3169DBD3}" dt="2024-06-07T19:19:29.056" v="1047" actId="1076"/>
          <ac:spMkLst>
            <pc:docMk/>
            <pc:sldMk cId="2350835910" sldId="289"/>
            <ac:spMk id="2" creationId="{805C6461-C3C8-1D6E-EB62-D48C4B0DB45B}"/>
          </ac:spMkLst>
        </pc:spChg>
        <pc:spChg chg="mod">
          <ac:chgData name="Siddharth Agarwal" userId="1a10a4e2-0338-413c-b7b9-893880976e63" providerId="ADAL" clId="{DFD9EB41-AC0B-4205-A4CE-1D6E3169DBD3}" dt="2024-06-07T19:19:29.056" v="1047" actId="1076"/>
          <ac:spMkLst>
            <pc:docMk/>
            <pc:sldMk cId="2350835910" sldId="289"/>
            <ac:spMk id="3" creationId="{75D442E5-1253-F44D-FCA4-105DD9A4BB8D}"/>
          </ac:spMkLst>
        </pc:spChg>
        <pc:spChg chg="mod">
          <ac:chgData name="Siddharth Agarwal" userId="1a10a4e2-0338-413c-b7b9-893880976e63" providerId="ADAL" clId="{DFD9EB41-AC0B-4205-A4CE-1D6E3169DBD3}" dt="2024-06-07T19:19:29.056" v="1047" actId="1076"/>
          <ac:spMkLst>
            <pc:docMk/>
            <pc:sldMk cId="2350835910" sldId="289"/>
            <ac:spMk id="5" creationId="{A1E0C766-81AE-40AD-6FD5-57A23C7F4921}"/>
          </ac:spMkLst>
        </pc:spChg>
        <pc:spChg chg="mod">
          <ac:chgData name="Siddharth Agarwal" userId="1a10a4e2-0338-413c-b7b9-893880976e63" providerId="ADAL" clId="{DFD9EB41-AC0B-4205-A4CE-1D6E3169DBD3}" dt="2024-06-07T19:19:41.675" v="1053" actId="20577"/>
          <ac:spMkLst>
            <pc:docMk/>
            <pc:sldMk cId="2350835910" sldId="289"/>
            <ac:spMk id="14" creationId="{79FCC6EA-8F41-481E-7829-8A56988C5351}"/>
          </ac:spMkLst>
        </pc:spChg>
        <pc:spChg chg="mod">
          <ac:chgData name="Siddharth Agarwal" userId="1a10a4e2-0338-413c-b7b9-893880976e63" providerId="ADAL" clId="{DFD9EB41-AC0B-4205-A4CE-1D6E3169DBD3}" dt="2024-06-07T19:24:53.071" v="1135" actId="20577"/>
          <ac:spMkLst>
            <pc:docMk/>
            <pc:sldMk cId="2350835910" sldId="289"/>
            <ac:spMk id="130" creationId="{00000000-0000-0000-0000-000000000000}"/>
          </ac:spMkLst>
        </pc:spChg>
        <pc:spChg chg="del">
          <ac:chgData name="Siddharth Agarwal" userId="1a10a4e2-0338-413c-b7b9-893880976e63" providerId="ADAL" clId="{DFD9EB41-AC0B-4205-A4CE-1D6E3169DBD3}" dt="2024-06-07T19:19:23.522" v="1046" actId="478"/>
          <ac:spMkLst>
            <pc:docMk/>
            <pc:sldMk cId="2350835910" sldId="289"/>
            <ac:spMk id="131" creationId="{00000000-0000-0000-0000-000000000000}"/>
          </ac:spMkLst>
        </pc:spChg>
        <pc:graphicFrameChg chg="modGraphic">
          <ac:chgData name="Siddharth Agarwal" userId="1a10a4e2-0338-413c-b7b9-893880976e63" providerId="ADAL" clId="{DFD9EB41-AC0B-4205-A4CE-1D6E3169DBD3}" dt="2024-06-07T19:23:11.165" v="1117" actId="113"/>
          <ac:graphicFrameMkLst>
            <pc:docMk/>
            <pc:sldMk cId="2350835910" sldId="289"/>
            <ac:graphicFrameMk id="10" creationId="{FC51B7DB-6CA7-6D4E-06FF-110063021A38}"/>
          </ac:graphicFrameMkLst>
        </pc:graphicFrameChg>
        <pc:picChg chg="add mod ord">
          <ac:chgData name="Siddharth Agarwal" userId="1a10a4e2-0338-413c-b7b9-893880976e63" providerId="ADAL" clId="{DFD9EB41-AC0B-4205-A4CE-1D6E3169DBD3}" dt="2024-06-07T19:19:29.056" v="1047" actId="1076"/>
          <ac:picMkLst>
            <pc:docMk/>
            <pc:sldMk cId="2350835910" sldId="289"/>
            <ac:picMk id="4" creationId="{C07EF9E7-2735-4BE3-D8C4-6C91F131A274}"/>
          </ac:picMkLst>
        </pc:picChg>
        <pc:picChg chg="del">
          <ac:chgData name="Siddharth Agarwal" userId="1a10a4e2-0338-413c-b7b9-893880976e63" providerId="ADAL" clId="{DFD9EB41-AC0B-4205-A4CE-1D6E3169DBD3}" dt="2024-06-07T19:17:39.462" v="1009" actId="478"/>
          <ac:picMkLst>
            <pc:docMk/>
            <pc:sldMk cId="2350835910" sldId="289"/>
            <ac:picMk id="6" creationId="{E5EEF88C-2671-7D22-BE5F-702BD556A3FB}"/>
          </ac:picMkLst>
        </pc:picChg>
        <pc:cxnChg chg="mod">
          <ac:chgData name="Siddharth Agarwal" userId="1a10a4e2-0338-413c-b7b9-893880976e63" providerId="ADAL" clId="{DFD9EB41-AC0B-4205-A4CE-1D6E3169DBD3}" dt="2024-06-07T19:19:29.056" v="1047" actId="1076"/>
          <ac:cxnSpMkLst>
            <pc:docMk/>
            <pc:sldMk cId="2350835910" sldId="289"/>
            <ac:cxnSpMk id="9" creationId="{97CC2F24-8CCB-FD43-EA42-47B1DF27895A}"/>
          </ac:cxnSpMkLst>
        </pc:cxnChg>
        <pc:cxnChg chg="mod">
          <ac:chgData name="Siddharth Agarwal" userId="1a10a4e2-0338-413c-b7b9-893880976e63" providerId="ADAL" clId="{DFD9EB41-AC0B-4205-A4CE-1D6E3169DBD3}" dt="2024-06-07T19:19:29.056" v="1047" actId="1076"/>
          <ac:cxnSpMkLst>
            <pc:docMk/>
            <pc:sldMk cId="2350835910" sldId="289"/>
            <ac:cxnSpMk id="16" creationId="{995E2391-3C87-314A-93DE-99E3AB9A6B31}"/>
          </ac:cxnSpMkLst>
        </pc:cxnChg>
        <pc:cxnChg chg="mod">
          <ac:chgData name="Siddharth Agarwal" userId="1a10a4e2-0338-413c-b7b9-893880976e63" providerId="ADAL" clId="{DFD9EB41-AC0B-4205-A4CE-1D6E3169DBD3}" dt="2024-06-07T19:19:29.056" v="1047" actId="1076"/>
          <ac:cxnSpMkLst>
            <pc:docMk/>
            <pc:sldMk cId="2350835910" sldId="289"/>
            <ac:cxnSpMk id="18" creationId="{914D744C-12DD-4BC9-A47D-DFC79C479AC1}"/>
          </ac:cxnSpMkLst>
        </pc:cxnChg>
        <pc:cxnChg chg="mod">
          <ac:chgData name="Siddharth Agarwal" userId="1a10a4e2-0338-413c-b7b9-893880976e63" providerId="ADAL" clId="{DFD9EB41-AC0B-4205-A4CE-1D6E3169DBD3}" dt="2024-06-07T19:19:29.056" v="1047" actId="1076"/>
          <ac:cxnSpMkLst>
            <pc:docMk/>
            <pc:sldMk cId="2350835910" sldId="289"/>
            <ac:cxnSpMk id="21" creationId="{60013E02-21BD-1272-BE4A-76B500081732}"/>
          </ac:cxnSpMkLst>
        </pc:cxnChg>
      </pc:sldChg>
      <pc:sldChg chg="delSp modSp add mod">
        <pc:chgData name="Siddharth Agarwal" userId="1a10a4e2-0338-413c-b7b9-893880976e63" providerId="ADAL" clId="{DFD9EB41-AC0B-4205-A4CE-1D6E3169DBD3}" dt="2024-06-07T19:28:41.544" v="1353" actId="478"/>
        <pc:sldMkLst>
          <pc:docMk/>
          <pc:sldMk cId="1014026608" sldId="290"/>
        </pc:sldMkLst>
        <pc:spChg chg="mod">
          <ac:chgData name="Siddharth Agarwal" userId="1a10a4e2-0338-413c-b7b9-893880976e63" providerId="ADAL" clId="{DFD9EB41-AC0B-4205-A4CE-1D6E3169DBD3}" dt="2024-06-07T19:25:33.739" v="1138" actId="20577"/>
          <ac:spMkLst>
            <pc:docMk/>
            <pc:sldMk cId="1014026608" sldId="290"/>
            <ac:spMk id="130" creationId="{00000000-0000-0000-0000-000000000000}"/>
          </ac:spMkLst>
        </pc:spChg>
        <pc:spChg chg="del">
          <ac:chgData name="Siddharth Agarwal" userId="1a10a4e2-0338-413c-b7b9-893880976e63" providerId="ADAL" clId="{DFD9EB41-AC0B-4205-A4CE-1D6E3169DBD3}" dt="2024-06-07T19:28:41.544" v="1353" actId="478"/>
          <ac:spMkLst>
            <pc:docMk/>
            <pc:sldMk cId="1014026608" sldId="290"/>
            <ac:spMk id="131" creationId="{00000000-0000-0000-0000-000000000000}"/>
          </ac:spMkLst>
        </pc:spChg>
        <pc:spChg chg="mod">
          <ac:chgData name="Siddharth Agarwal" userId="1a10a4e2-0338-413c-b7b9-893880976e63" providerId="ADAL" clId="{DFD9EB41-AC0B-4205-A4CE-1D6E3169DBD3}" dt="2024-06-07T19:28:26.464" v="1352" actId="20577"/>
          <ac:spMkLst>
            <pc:docMk/>
            <pc:sldMk cId="1014026608" sldId="290"/>
            <ac:spMk id="1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3225" cy="4968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8100" y="0"/>
            <a:ext cx="2943225" cy="4968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4875" y="4713288"/>
            <a:ext cx="4981575" cy="44656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6575"/>
            <a:ext cx="2943225" cy="4953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400" b="1"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400" b="1"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400" b="1"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4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1"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8100" y="9426575"/>
            <a:ext cx="2943225" cy="4953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1" i="0" u="none" strike="noStrike" cap="none">
                <a:solidFill>
                  <a:schemeClr val="dk1"/>
                </a:solidFill>
                <a:latin typeface="Arial"/>
                <a:ea typeface="Arial"/>
                <a:cs typeface="Arial"/>
                <a:sym typeface="Arial"/>
              </a:rPr>
              <a:t>‹#›</a:t>
            </a:fld>
            <a:endParaRPr sz="1200" b="1"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904875" y="4713288"/>
            <a:ext cx="4981575" cy="4465637"/>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 name="Google Shape;62;p1:notes"/>
          <p:cNvSpPr>
            <a:spLocks noGrp="1" noRot="1" noChangeAspect="1"/>
          </p:cNvSpPr>
          <p:nvPr>
            <p:ph type="sldImg" idx="2"/>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76394a0e_0_1:notes"/>
          <p:cNvSpPr>
            <a:spLocks noGrp="1" noRot="1" noChangeAspect="1"/>
          </p:cNvSpPr>
          <p:nvPr>
            <p:ph type="sldImg" idx="2"/>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76394a0e_0_1:notes"/>
          <p:cNvSpPr txBox="1">
            <a:spLocks noGrp="1"/>
          </p:cNvSpPr>
          <p:nvPr>
            <p:ph type="body" idx="1"/>
          </p:nvPr>
        </p:nvSpPr>
        <p:spPr>
          <a:xfrm>
            <a:off x="904875" y="4713288"/>
            <a:ext cx="4981500" cy="446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g7676394a0e_0_1:notes"/>
          <p:cNvSpPr txBox="1">
            <a:spLocks noGrp="1"/>
          </p:cNvSpPr>
          <p:nvPr>
            <p:ph type="sldNum" idx="12"/>
          </p:nvPr>
        </p:nvSpPr>
        <p:spPr>
          <a:xfrm>
            <a:off x="3848100" y="9426575"/>
            <a:ext cx="2943300" cy="4953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2871756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76394a0e_0_1:notes"/>
          <p:cNvSpPr>
            <a:spLocks noGrp="1" noRot="1" noChangeAspect="1"/>
          </p:cNvSpPr>
          <p:nvPr>
            <p:ph type="sldImg" idx="2"/>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76394a0e_0_1:notes"/>
          <p:cNvSpPr txBox="1">
            <a:spLocks noGrp="1"/>
          </p:cNvSpPr>
          <p:nvPr>
            <p:ph type="body" idx="1"/>
          </p:nvPr>
        </p:nvSpPr>
        <p:spPr>
          <a:xfrm>
            <a:off x="904875" y="4713288"/>
            <a:ext cx="4981500" cy="446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g7676394a0e_0_1:notes"/>
          <p:cNvSpPr txBox="1">
            <a:spLocks noGrp="1"/>
          </p:cNvSpPr>
          <p:nvPr>
            <p:ph type="sldNum" idx="12"/>
          </p:nvPr>
        </p:nvSpPr>
        <p:spPr>
          <a:xfrm>
            <a:off x="3848100" y="9426575"/>
            <a:ext cx="2943300" cy="4953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80361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76394a0e_0_1:notes"/>
          <p:cNvSpPr>
            <a:spLocks noGrp="1" noRot="1" noChangeAspect="1"/>
          </p:cNvSpPr>
          <p:nvPr>
            <p:ph type="sldImg" idx="2"/>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76394a0e_0_1:notes"/>
          <p:cNvSpPr txBox="1">
            <a:spLocks noGrp="1"/>
          </p:cNvSpPr>
          <p:nvPr>
            <p:ph type="body" idx="1"/>
          </p:nvPr>
        </p:nvSpPr>
        <p:spPr>
          <a:xfrm>
            <a:off x="904875" y="4713288"/>
            <a:ext cx="4981500" cy="446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g7676394a0e_0_1:notes"/>
          <p:cNvSpPr txBox="1">
            <a:spLocks noGrp="1"/>
          </p:cNvSpPr>
          <p:nvPr>
            <p:ph type="sldNum" idx="12"/>
          </p:nvPr>
        </p:nvSpPr>
        <p:spPr>
          <a:xfrm>
            <a:off x="3848100" y="9426575"/>
            <a:ext cx="2943300" cy="4953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extLst>
      <p:ext uri="{BB962C8B-B14F-4D97-AF65-F5344CB8AC3E}">
        <p14:creationId xmlns:p14="http://schemas.microsoft.com/office/powerpoint/2010/main" val="52300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76394a0e_0_1:notes"/>
          <p:cNvSpPr>
            <a:spLocks noGrp="1" noRot="1" noChangeAspect="1"/>
          </p:cNvSpPr>
          <p:nvPr>
            <p:ph type="sldImg" idx="2"/>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76394a0e_0_1:notes"/>
          <p:cNvSpPr txBox="1">
            <a:spLocks noGrp="1"/>
          </p:cNvSpPr>
          <p:nvPr>
            <p:ph type="body" idx="1"/>
          </p:nvPr>
        </p:nvSpPr>
        <p:spPr>
          <a:xfrm>
            <a:off x="904875" y="4713288"/>
            <a:ext cx="4981500" cy="446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g7676394a0e_0_1:notes"/>
          <p:cNvSpPr txBox="1">
            <a:spLocks noGrp="1"/>
          </p:cNvSpPr>
          <p:nvPr>
            <p:ph type="sldNum" idx="12"/>
          </p:nvPr>
        </p:nvSpPr>
        <p:spPr>
          <a:xfrm>
            <a:off x="3848100" y="9426575"/>
            <a:ext cx="2943300" cy="4953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3467327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76394a0e_0_1:notes"/>
          <p:cNvSpPr>
            <a:spLocks noGrp="1" noRot="1" noChangeAspect="1"/>
          </p:cNvSpPr>
          <p:nvPr>
            <p:ph type="sldImg" idx="2"/>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76394a0e_0_1:notes"/>
          <p:cNvSpPr txBox="1">
            <a:spLocks noGrp="1"/>
          </p:cNvSpPr>
          <p:nvPr>
            <p:ph type="body" idx="1"/>
          </p:nvPr>
        </p:nvSpPr>
        <p:spPr>
          <a:xfrm>
            <a:off x="904875" y="4713288"/>
            <a:ext cx="4981500" cy="446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g7676394a0e_0_1:notes"/>
          <p:cNvSpPr txBox="1">
            <a:spLocks noGrp="1"/>
          </p:cNvSpPr>
          <p:nvPr>
            <p:ph type="sldNum" idx="12"/>
          </p:nvPr>
        </p:nvSpPr>
        <p:spPr>
          <a:xfrm>
            <a:off x="3848100" y="9426575"/>
            <a:ext cx="2943300" cy="4953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169814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76394a0e_0_1:notes"/>
          <p:cNvSpPr>
            <a:spLocks noGrp="1" noRot="1" noChangeAspect="1"/>
          </p:cNvSpPr>
          <p:nvPr>
            <p:ph type="sldImg" idx="2"/>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76394a0e_0_1:notes"/>
          <p:cNvSpPr txBox="1">
            <a:spLocks noGrp="1"/>
          </p:cNvSpPr>
          <p:nvPr>
            <p:ph type="body" idx="1"/>
          </p:nvPr>
        </p:nvSpPr>
        <p:spPr>
          <a:xfrm>
            <a:off x="904875" y="4713288"/>
            <a:ext cx="4981500" cy="446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g7676394a0e_0_1:notes"/>
          <p:cNvSpPr txBox="1">
            <a:spLocks noGrp="1"/>
          </p:cNvSpPr>
          <p:nvPr>
            <p:ph type="sldNum" idx="12"/>
          </p:nvPr>
        </p:nvSpPr>
        <p:spPr>
          <a:xfrm>
            <a:off x="3848100" y="9426575"/>
            <a:ext cx="2943300" cy="4953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159009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76394a0e_0_1:notes"/>
          <p:cNvSpPr>
            <a:spLocks noGrp="1" noRot="1" noChangeAspect="1"/>
          </p:cNvSpPr>
          <p:nvPr>
            <p:ph type="sldImg" idx="2"/>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76394a0e_0_1:notes"/>
          <p:cNvSpPr txBox="1">
            <a:spLocks noGrp="1"/>
          </p:cNvSpPr>
          <p:nvPr>
            <p:ph type="body" idx="1"/>
          </p:nvPr>
        </p:nvSpPr>
        <p:spPr>
          <a:xfrm>
            <a:off x="904875" y="4713288"/>
            <a:ext cx="4981500" cy="446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g7676394a0e_0_1:notes"/>
          <p:cNvSpPr txBox="1">
            <a:spLocks noGrp="1"/>
          </p:cNvSpPr>
          <p:nvPr>
            <p:ph type="sldNum" idx="12"/>
          </p:nvPr>
        </p:nvSpPr>
        <p:spPr>
          <a:xfrm>
            <a:off x="3848100" y="9426575"/>
            <a:ext cx="2943300" cy="4953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193511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76394a0e_0_1:notes"/>
          <p:cNvSpPr>
            <a:spLocks noGrp="1" noRot="1" noChangeAspect="1"/>
          </p:cNvSpPr>
          <p:nvPr>
            <p:ph type="sldImg" idx="2"/>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76394a0e_0_1:notes"/>
          <p:cNvSpPr txBox="1">
            <a:spLocks noGrp="1"/>
          </p:cNvSpPr>
          <p:nvPr>
            <p:ph type="body" idx="1"/>
          </p:nvPr>
        </p:nvSpPr>
        <p:spPr>
          <a:xfrm>
            <a:off x="904875" y="4713288"/>
            <a:ext cx="4981500" cy="446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g7676394a0e_0_1:notes"/>
          <p:cNvSpPr txBox="1">
            <a:spLocks noGrp="1"/>
          </p:cNvSpPr>
          <p:nvPr>
            <p:ph type="sldNum" idx="12"/>
          </p:nvPr>
        </p:nvSpPr>
        <p:spPr>
          <a:xfrm>
            <a:off x="3848100" y="9426575"/>
            <a:ext cx="2943300" cy="4953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12531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76394a0e_0_1:notes"/>
          <p:cNvSpPr>
            <a:spLocks noGrp="1" noRot="1" noChangeAspect="1"/>
          </p:cNvSpPr>
          <p:nvPr>
            <p:ph type="sldImg" idx="2"/>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76394a0e_0_1:notes"/>
          <p:cNvSpPr txBox="1">
            <a:spLocks noGrp="1"/>
          </p:cNvSpPr>
          <p:nvPr>
            <p:ph type="body" idx="1"/>
          </p:nvPr>
        </p:nvSpPr>
        <p:spPr>
          <a:xfrm>
            <a:off x="904875" y="4713288"/>
            <a:ext cx="4981500" cy="446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g7676394a0e_0_1:notes"/>
          <p:cNvSpPr txBox="1">
            <a:spLocks noGrp="1"/>
          </p:cNvSpPr>
          <p:nvPr>
            <p:ph type="sldNum" idx="12"/>
          </p:nvPr>
        </p:nvSpPr>
        <p:spPr>
          <a:xfrm>
            <a:off x="3848100" y="9426575"/>
            <a:ext cx="2943300" cy="4953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3022641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676394a0e_0_1:notes"/>
          <p:cNvSpPr>
            <a:spLocks noGrp="1" noRot="1" noChangeAspect="1"/>
          </p:cNvSpPr>
          <p:nvPr>
            <p:ph type="sldImg" idx="2"/>
          </p:nvPr>
        </p:nvSpPr>
        <p:spPr>
          <a:xfrm>
            <a:off x="915988" y="744538"/>
            <a:ext cx="4960937" cy="3721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676394a0e_0_1:notes"/>
          <p:cNvSpPr txBox="1">
            <a:spLocks noGrp="1"/>
          </p:cNvSpPr>
          <p:nvPr>
            <p:ph type="body" idx="1"/>
          </p:nvPr>
        </p:nvSpPr>
        <p:spPr>
          <a:xfrm>
            <a:off x="904875" y="4713288"/>
            <a:ext cx="4981500" cy="446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g7676394a0e_0_1:notes"/>
          <p:cNvSpPr txBox="1">
            <a:spLocks noGrp="1"/>
          </p:cNvSpPr>
          <p:nvPr>
            <p:ph type="sldNum" idx="12"/>
          </p:nvPr>
        </p:nvSpPr>
        <p:spPr>
          <a:xfrm>
            <a:off x="3848100" y="9426575"/>
            <a:ext cx="2943300" cy="4953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3709194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19"/>
        <p:cNvGrpSpPr/>
        <p:nvPr/>
      </p:nvGrpSpPr>
      <p:grpSpPr>
        <a:xfrm>
          <a:off x="0" y="0"/>
          <a:ext cx="0" cy="0"/>
          <a:chOff x="0" y="0"/>
          <a:chExt cx="0" cy="0"/>
        </a:xfrm>
      </p:grpSpPr>
      <p:pic>
        <p:nvPicPr>
          <p:cNvPr id="20" name="Google Shape;20;p2" descr="t2"/>
          <p:cNvPicPr preferRelativeResize="0"/>
          <p:nvPr/>
        </p:nvPicPr>
        <p:blipFill rotWithShape="1">
          <a:blip r:embed="rId2">
            <a:alphaModFix/>
          </a:blip>
          <a:srcRect/>
          <a:stretch/>
        </p:blipFill>
        <p:spPr>
          <a:xfrm>
            <a:off x="0" y="5797550"/>
            <a:ext cx="9140825" cy="1060450"/>
          </a:xfrm>
          <a:prstGeom prst="rect">
            <a:avLst/>
          </a:prstGeom>
          <a:noFill/>
          <a:ln>
            <a:noFill/>
          </a:ln>
        </p:spPr>
      </p:pic>
      <p:pic>
        <p:nvPicPr>
          <p:cNvPr id="21" name="Google Shape;21;p2" descr="t1"/>
          <p:cNvPicPr preferRelativeResize="0"/>
          <p:nvPr/>
        </p:nvPicPr>
        <p:blipFill rotWithShape="1">
          <a:blip r:embed="rId3">
            <a:alphaModFix/>
          </a:blip>
          <a:srcRect/>
          <a:stretch/>
        </p:blipFill>
        <p:spPr>
          <a:xfrm>
            <a:off x="3175" y="0"/>
            <a:ext cx="9140825" cy="765175"/>
          </a:xfrm>
          <a:prstGeom prst="rect">
            <a:avLst/>
          </a:prstGeom>
          <a:noFill/>
          <a:ln>
            <a:noFill/>
          </a:ln>
        </p:spPr>
      </p:pic>
      <p:sp>
        <p:nvSpPr>
          <p:cNvPr id="22" name="Google Shape;22;p2"/>
          <p:cNvSpPr txBox="1"/>
          <p:nvPr/>
        </p:nvSpPr>
        <p:spPr>
          <a:xfrm>
            <a:off x="8239125" y="666750"/>
            <a:ext cx="812800" cy="36195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800" b="1">
                <a:solidFill>
                  <a:srgbClr val="808080"/>
                </a:solidFill>
                <a:latin typeface="Arial"/>
                <a:ea typeface="Arial"/>
                <a:cs typeface="Arial"/>
                <a:sym typeface="Arial"/>
              </a:rPr>
              <a:t>Security C –</a:t>
            </a:r>
            <a:endParaRPr/>
          </a:p>
          <a:p>
            <a:pPr marL="0" marR="0" lvl="0" indent="0" algn="ctr" rtl="0">
              <a:lnSpc>
                <a:spcPct val="110000"/>
              </a:lnSpc>
              <a:spcBef>
                <a:spcPts val="0"/>
              </a:spcBef>
              <a:spcAft>
                <a:spcPts val="0"/>
              </a:spcAft>
              <a:buNone/>
            </a:pPr>
            <a:r>
              <a:rPr lang="en-US" sz="800" b="1">
                <a:solidFill>
                  <a:srgbClr val="808080"/>
                </a:solidFill>
                <a:latin typeface="Arial"/>
                <a:ea typeface="Arial"/>
                <a:cs typeface="Arial"/>
                <a:sym typeface="Arial"/>
              </a:rPr>
              <a:t>TSMC Secret</a:t>
            </a:r>
            <a:endParaRPr/>
          </a:p>
        </p:txBody>
      </p:sp>
      <p:pic>
        <p:nvPicPr>
          <p:cNvPr id="23" name="Google Shape;23;p2" descr="logo_black"/>
          <p:cNvPicPr preferRelativeResize="0"/>
          <p:nvPr/>
        </p:nvPicPr>
        <p:blipFill rotWithShape="1">
          <a:blip r:embed="rId4">
            <a:alphaModFix/>
          </a:blip>
          <a:srcRect/>
          <a:stretch/>
        </p:blipFill>
        <p:spPr>
          <a:xfrm>
            <a:off x="8243888" y="60325"/>
            <a:ext cx="835025" cy="631825"/>
          </a:xfrm>
          <a:prstGeom prst="rect">
            <a:avLst/>
          </a:prstGeom>
          <a:noFill/>
          <a:ln>
            <a:noFill/>
          </a:ln>
        </p:spPr>
      </p:pic>
      <p:sp>
        <p:nvSpPr>
          <p:cNvPr id="24" name="Google Shape;24;p2"/>
          <p:cNvSpPr txBox="1"/>
          <p:nvPr/>
        </p:nvSpPr>
        <p:spPr>
          <a:xfrm>
            <a:off x="-7938" y="6694488"/>
            <a:ext cx="936626" cy="1984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700" b="1">
                <a:solidFill>
                  <a:schemeClr val="lt1"/>
                </a:solidFill>
                <a:latin typeface="Arial"/>
                <a:ea typeface="Arial"/>
                <a:cs typeface="Arial"/>
                <a:sym typeface="Arial"/>
              </a:rPr>
              <a:t>© 2007 TSMC, Ltd</a:t>
            </a:r>
            <a:endParaRPr sz="700" b="1">
              <a:solidFill>
                <a:schemeClr val="lt1"/>
              </a:solidFill>
              <a:latin typeface="Arial"/>
              <a:ea typeface="Arial"/>
              <a:cs typeface="Arial"/>
              <a:sym typeface="Arial"/>
            </a:endParaRPr>
          </a:p>
        </p:txBody>
      </p:sp>
      <p:sp>
        <p:nvSpPr>
          <p:cNvPr id="25" name="Google Shape;25;p2"/>
          <p:cNvSpPr txBox="1">
            <a:spLocks noGrp="1"/>
          </p:cNvSpPr>
          <p:nvPr>
            <p:ph type="ctrTitle"/>
          </p:nvPr>
        </p:nvSpPr>
        <p:spPr>
          <a:xfrm>
            <a:off x="1238250" y="2209800"/>
            <a:ext cx="7086600" cy="13049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219200" y="3962400"/>
            <a:ext cx="7086600" cy="6096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2800"/>
              <a:buFont typeface="Noto Sans Symbols"/>
              <a:buNone/>
              <a:defRPr sz="2800"/>
            </a:lvl1pPr>
            <a:lvl2pPr lvl="1" algn="l">
              <a:spcBef>
                <a:spcPts val="720"/>
              </a:spcBef>
              <a:spcAft>
                <a:spcPts val="0"/>
              </a:spcAft>
              <a:buClr>
                <a:schemeClr val="dk1"/>
              </a:buClr>
              <a:buSzPts val="1440"/>
              <a:buChar char="■"/>
              <a:defRPr/>
            </a:lvl2pPr>
            <a:lvl3pPr lvl="2" algn="l">
              <a:spcBef>
                <a:spcPts val="720"/>
              </a:spcBef>
              <a:spcAft>
                <a:spcPts val="0"/>
              </a:spcAft>
              <a:buSzPts val="1440"/>
              <a:buChar char="◆"/>
              <a:defRPr/>
            </a:lvl3pPr>
            <a:lvl4pPr lvl="3" algn="l">
              <a:spcBef>
                <a:spcPts val="720"/>
              </a:spcBef>
              <a:spcAft>
                <a:spcPts val="0"/>
              </a:spcAft>
              <a:buClr>
                <a:schemeClr val="dk1"/>
              </a:buClr>
              <a:buSzPts val="144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57"/>
        <p:cNvGrpSpPr/>
        <p:nvPr/>
      </p:nvGrpSpPr>
      <p:grpSpPr>
        <a:xfrm>
          <a:off x="0" y="0"/>
          <a:ext cx="0" cy="0"/>
          <a:chOff x="0" y="0"/>
          <a:chExt cx="0" cy="0"/>
        </a:xfrm>
      </p:grpSpPr>
      <p:sp>
        <p:nvSpPr>
          <p:cNvPr id="58" name="Google Shape;58;p12"/>
          <p:cNvSpPr txBox="1">
            <a:spLocks noGrp="1"/>
          </p:cNvSpPr>
          <p:nvPr>
            <p:ph type="title"/>
          </p:nvPr>
        </p:nvSpPr>
        <p:spPr>
          <a:xfrm rot="5400000">
            <a:off x="4918075" y="2058988"/>
            <a:ext cx="5632450"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body" idx="1"/>
          </p:nvPr>
        </p:nvSpPr>
        <p:spPr>
          <a:xfrm rot="5400000">
            <a:off x="726282" y="76995"/>
            <a:ext cx="5632450" cy="6021387"/>
          </a:xfrm>
          <a:prstGeom prst="rect">
            <a:avLst/>
          </a:prstGeom>
          <a:noFill/>
          <a:ln>
            <a:noFill/>
          </a:ln>
        </p:spPr>
        <p:txBody>
          <a:bodyPr spcFirstLastPara="1" wrap="square" lIns="91425" tIns="45700" rIns="91425" bIns="45700" anchor="t" anchorCtr="0">
            <a:noAutofit/>
          </a:bodyPr>
          <a:lstStyle>
            <a:lvl1pPr marL="457200" lvl="0" indent="-342900" algn="l">
              <a:spcBef>
                <a:spcPts val="720"/>
              </a:spcBef>
              <a:spcAft>
                <a:spcPts val="0"/>
              </a:spcAft>
              <a:buSzPts val="1800"/>
              <a:buChar char="●"/>
              <a:defRPr/>
            </a:lvl1pPr>
            <a:lvl2pPr marL="914400" lvl="1" indent="-320040" algn="l">
              <a:spcBef>
                <a:spcPts val="720"/>
              </a:spcBef>
              <a:spcAft>
                <a:spcPts val="0"/>
              </a:spcAft>
              <a:buClr>
                <a:schemeClr val="dk1"/>
              </a:buClr>
              <a:buSzPts val="1440"/>
              <a:buChar char="■"/>
              <a:defRPr/>
            </a:lvl2pPr>
            <a:lvl3pPr marL="1371600" lvl="2" indent="-320039" algn="l">
              <a:spcBef>
                <a:spcPts val="720"/>
              </a:spcBef>
              <a:spcAft>
                <a:spcPts val="0"/>
              </a:spcAft>
              <a:buSzPts val="1440"/>
              <a:buChar char="◆"/>
              <a:defRPr/>
            </a:lvl3pPr>
            <a:lvl4pPr marL="1828800" lvl="3" indent="-320039" algn="l">
              <a:spcBef>
                <a:spcPts val="720"/>
              </a:spcBef>
              <a:spcAft>
                <a:spcPts val="0"/>
              </a:spcAft>
              <a:buClr>
                <a:schemeClr val="dk1"/>
              </a:buClr>
              <a:buSzPts val="144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800"/>
              </a:spcBef>
              <a:spcAft>
                <a:spcPts val="0"/>
              </a:spcAft>
              <a:buSzPts val="2000"/>
              <a:buNone/>
              <a:defRPr sz="2000"/>
            </a:lvl1pPr>
            <a:lvl2pPr marL="914400" lvl="1" indent="-228600" algn="l">
              <a:spcBef>
                <a:spcPts val="720"/>
              </a:spcBef>
              <a:spcAft>
                <a:spcPts val="0"/>
              </a:spcAft>
              <a:buClr>
                <a:schemeClr val="dk1"/>
              </a:buClr>
              <a:buSzPts val="1440"/>
              <a:buNone/>
              <a:defRPr sz="1800"/>
            </a:lvl2pPr>
            <a:lvl3pPr marL="1371600" lvl="2" indent="-228600" algn="l">
              <a:spcBef>
                <a:spcPts val="640"/>
              </a:spcBef>
              <a:spcAft>
                <a:spcPts val="0"/>
              </a:spcAft>
              <a:buSzPts val="1280"/>
              <a:buNone/>
              <a:defRPr sz="1600"/>
            </a:lvl3pPr>
            <a:lvl4pPr marL="1828800" lvl="3" indent="-228600" algn="l">
              <a:spcBef>
                <a:spcPts val="560"/>
              </a:spcBef>
              <a:spcAft>
                <a:spcPts val="0"/>
              </a:spcAft>
              <a:buClr>
                <a:schemeClr val="dk1"/>
              </a:buClr>
              <a:buSzPts val="1120"/>
              <a:buNone/>
              <a:defRPr sz="1400"/>
            </a:lvl4pPr>
            <a:lvl5pPr marL="2286000" lvl="4" indent="-228600" algn="l">
              <a:spcBef>
                <a:spcPts val="280"/>
              </a:spcBef>
              <a:spcAft>
                <a:spcPts val="0"/>
              </a:spcAft>
              <a:buClr>
                <a:schemeClr val="dk1"/>
              </a:buClr>
              <a:buSzPts val="1400"/>
              <a:buFont typeface="Times New Roman"/>
              <a:buNone/>
              <a:defRPr sz="1400"/>
            </a:lvl5pPr>
            <a:lvl6pPr marL="2743200" lvl="5" indent="-228600" algn="l">
              <a:spcBef>
                <a:spcPts val="280"/>
              </a:spcBef>
              <a:spcAft>
                <a:spcPts val="0"/>
              </a:spcAft>
              <a:buClr>
                <a:schemeClr val="dk1"/>
              </a:buClr>
              <a:buSzPts val="1400"/>
              <a:buFont typeface="Times New Roman"/>
              <a:buNone/>
              <a:defRPr sz="1400"/>
            </a:lvl6pPr>
            <a:lvl7pPr marL="3200400" lvl="6" indent="-228600" algn="l">
              <a:spcBef>
                <a:spcPts val="280"/>
              </a:spcBef>
              <a:spcAft>
                <a:spcPts val="0"/>
              </a:spcAft>
              <a:buClr>
                <a:schemeClr val="dk1"/>
              </a:buClr>
              <a:buSzPts val="1400"/>
              <a:buFont typeface="Times New Roman"/>
              <a:buNone/>
              <a:defRPr sz="1400"/>
            </a:lvl7pPr>
            <a:lvl8pPr marL="3657600" lvl="7" indent="-228600" algn="l">
              <a:spcBef>
                <a:spcPts val="280"/>
              </a:spcBef>
              <a:spcAft>
                <a:spcPts val="0"/>
              </a:spcAft>
              <a:buClr>
                <a:schemeClr val="dk1"/>
              </a:buClr>
              <a:buSzPts val="1400"/>
              <a:buFont typeface="Times New Roman"/>
              <a:buNone/>
              <a:defRPr sz="1400"/>
            </a:lvl8pPr>
            <a:lvl9pPr marL="4114800" lvl="8" indent="-228600" algn="l">
              <a:spcBef>
                <a:spcPts val="280"/>
              </a:spcBef>
              <a:spcAft>
                <a:spcPts val="0"/>
              </a:spcAft>
              <a:buClr>
                <a:schemeClr val="dk1"/>
              </a:buClr>
              <a:buSzPts val="1400"/>
              <a:buFont typeface="Times New Roman"/>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31813" y="271463"/>
            <a:ext cx="8231187"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533400" y="1560513"/>
            <a:ext cx="4038600" cy="4343400"/>
          </a:xfrm>
          <a:prstGeom prst="rect">
            <a:avLst/>
          </a:prstGeom>
          <a:noFill/>
          <a:ln>
            <a:noFill/>
          </a:ln>
        </p:spPr>
        <p:txBody>
          <a:bodyPr spcFirstLastPara="1" wrap="square" lIns="91425" tIns="45700" rIns="91425" bIns="45700" anchor="t" anchorCtr="0">
            <a:noAutofit/>
          </a:bodyPr>
          <a:lstStyle>
            <a:lvl1pPr marL="457200" lvl="0" indent="-406400" algn="l">
              <a:spcBef>
                <a:spcPts val="1120"/>
              </a:spcBef>
              <a:spcAft>
                <a:spcPts val="0"/>
              </a:spcAft>
              <a:buSzPts val="2800"/>
              <a:buChar char="●"/>
              <a:defRPr sz="2800"/>
            </a:lvl1pPr>
            <a:lvl2pPr marL="914400" lvl="1" indent="-350519" algn="l">
              <a:spcBef>
                <a:spcPts val="960"/>
              </a:spcBef>
              <a:spcAft>
                <a:spcPts val="0"/>
              </a:spcAft>
              <a:buClr>
                <a:schemeClr val="dk1"/>
              </a:buClr>
              <a:buSzPts val="1920"/>
              <a:buChar char="■"/>
              <a:defRPr sz="2400"/>
            </a:lvl2pPr>
            <a:lvl3pPr marL="1371600" lvl="2" indent="-330200" algn="l">
              <a:spcBef>
                <a:spcPts val="800"/>
              </a:spcBef>
              <a:spcAft>
                <a:spcPts val="0"/>
              </a:spcAft>
              <a:buSzPts val="1600"/>
              <a:buChar char="◆"/>
              <a:defRPr sz="2000"/>
            </a:lvl3pPr>
            <a:lvl4pPr marL="1828800" lvl="3" indent="-320039" algn="l">
              <a:spcBef>
                <a:spcPts val="720"/>
              </a:spcBef>
              <a:spcAft>
                <a:spcPts val="0"/>
              </a:spcAft>
              <a:buClr>
                <a:schemeClr val="dk1"/>
              </a:buClr>
              <a:buSzPts val="1440"/>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
        <p:nvSpPr>
          <p:cNvPr id="36" name="Google Shape;36;p5"/>
          <p:cNvSpPr txBox="1">
            <a:spLocks noGrp="1"/>
          </p:cNvSpPr>
          <p:nvPr>
            <p:ph type="body" idx="2"/>
          </p:nvPr>
        </p:nvSpPr>
        <p:spPr>
          <a:xfrm>
            <a:off x="4724400" y="1560513"/>
            <a:ext cx="4038600" cy="4343400"/>
          </a:xfrm>
          <a:prstGeom prst="rect">
            <a:avLst/>
          </a:prstGeom>
          <a:noFill/>
          <a:ln>
            <a:noFill/>
          </a:ln>
        </p:spPr>
        <p:txBody>
          <a:bodyPr spcFirstLastPara="1" wrap="square" lIns="91425" tIns="45700" rIns="91425" bIns="45700" anchor="t" anchorCtr="0">
            <a:noAutofit/>
          </a:bodyPr>
          <a:lstStyle>
            <a:lvl1pPr marL="457200" lvl="0" indent="-406400" algn="l">
              <a:spcBef>
                <a:spcPts val="1120"/>
              </a:spcBef>
              <a:spcAft>
                <a:spcPts val="0"/>
              </a:spcAft>
              <a:buSzPts val="2800"/>
              <a:buChar char="●"/>
              <a:defRPr sz="2800"/>
            </a:lvl1pPr>
            <a:lvl2pPr marL="914400" lvl="1" indent="-350519" algn="l">
              <a:spcBef>
                <a:spcPts val="960"/>
              </a:spcBef>
              <a:spcAft>
                <a:spcPts val="0"/>
              </a:spcAft>
              <a:buClr>
                <a:schemeClr val="dk1"/>
              </a:buClr>
              <a:buSzPts val="1920"/>
              <a:buChar char="■"/>
              <a:defRPr sz="2400"/>
            </a:lvl2pPr>
            <a:lvl3pPr marL="1371600" lvl="2" indent="-330200" algn="l">
              <a:spcBef>
                <a:spcPts val="800"/>
              </a:spcBef>
              <a:spcAft>
                <a:spcPts val="0"/>
              </a:spcAft>
              <a:buSzPts val="1600"/>
              <a:buChar char="◆"/>
              <a:defRPr sz="2000"/>
            </a:lvl3pPr>
            <a:lvl4pPr marL="1828800" lvl="3" indent="-320039" algn="l">
              <a:spcBef>
                <a:spcPts val="720"/>
              </a:spcBef>
              <a:spcAft>
                <a:spcPts val="0"/>
              </a:spcAft>
              <a:buClr>
                <a:schemeClr val="dk1"/>
              </a:buClr>
              <a:buSzPts val="1440"/>
              <a:buChar char="●"/>
              <a:defRPr sz="1800"/>
            </a:lvl4pPr>
            <a:lvl5pPr marL="2286000" lvl="4" indent="-342900" algn="l">
              <a:spcBef>
                <a:spcPts val="360"/>
              </a:spcBef>
              <a:spcAft>
                <a:spcPts val="0"/>
              </a:spcAft>
              <a:buClr>
                <a:schemeClr val="dk1"/>
              </a:buClr>
              <a:buSzPts val="1800"/>
              <a:buFont typeface="Times New Roman"/>
              <a:buChar char="»"/>
              <a:defRPr sz="1800"/>
            </a:lvl5pPr>
            <a:lvl6pPr marL="2743200" lvl="5" indent="-342900" algn="l">
              <a:spcBef>
                <a:spcPts val="360"/>
              </a:spcBef>
              <a:spcAft>
                <a:spcPts val="0"/>
              </a:spcAft>
              <a:buClr>
                <a:schemeClr val="dk1"/>
              </a:buClr>
              <a:buSzPts val="1800"/>
              <a:buFont typeface="Times New Roman"/>
              <a:buChar char="»"/>
              <a:defRPr sz="1800"/>
            </a:lvl6pPr>
            <a:lvl7pPr marL="3200400" lvl="6" indent="-342900" algn="l">
              <a:spcBef>
                <a:spcPts val="360"/>
              </a:spcBef>
              <a:spcAft>
                <a:spcPts val="0"/>
              </a:spcAft>
              <a:buClr>
                <a:schemeClr val="dk1"/>
              </a:buClr>
              <a:buSzPts val="1800"/>
              <a:buFont typeface="Times New Roman"/>
              <a:buChar char="»"/>
              <a:defRPr sz="1800"/>
            </a:lvl7pPr>
            <a:lvl8pPr marL="3657600" lvl="7" indent="-342900" algn="l">
              <a:spcBef>
                <a:spcPts val="360"/>
              </a:spcBef>
              <a:spcAft>
                <a:spcPts val="0"/>
              </a:spcAft>
              <a:buClr>
                <a:schemeClr val="dk1"/>
              </a:buClr>
              <a:buSzPts val="1800"/>
              <a:buFont typeface="Times New Roman"/>
              <a:buChar char="»"/>
              <a:defRPr sz="1800"/>
            </a:lvl8pPr>
            <a:lvl9pPr marL="4114800" lvl="8" indent="-342900" algn="l">
              <a:spcBef>
                <a:spcPts val="360"/>
              </a:spcBef>
              <a:spcAft>
                <a:spcPts val="0"/>
              </a:spcAft>
              <a:buClr>
                <a:schemeClr val="dk1"/>
              </a:buClr>
              <a:buSzPts val="1800"/>
              <a:buFont typeface="Times New Roman"/>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960"/>
              </a:spcBef>
              <a:spcAft>
                <a:spcPts val="0"/>
              </a:spcAft>
              <a:buSzPts val="2400"/>
              <a:buNone/>
              <a:defRPr sz="2400" b="1"/>
            </a:lvl1pPr>
            <a:lvl2pPr marL="914400" lvl="1" indent="-228600" algn="l">
              <a:spcBef>
                <a:spcPts val="800"/>
              </a:spcBef>
              <a:spcAft>
                <a:spcPts val="0"/>
              </a:spcAft>
              <a:buClr>
                <a:schemeClr val="dk1"/>
              </a:buClr>
              <a:buSzPts val="1600"/>
              <a:buNone/>
              <a:defRPr sz="2000" b="1"/>
            </a:lvl2pPr>
            <a:lvl3pPr marL="1371600" lvl="2" indent="-228600" algn="l">
              <a:spcBef>
                <a:spcPts val="720"/>
              </a:spcBef>
              <a:spcAft>
                <a:spcPts val="0"/>
              </a:spcAft>
              <a:buSzPts val="1440"/>
              <a:buNone/>
              <a:defRPr sz="1800" b="1"/>
            </a:lvl3pPr>
            <a:lvl4pPr marL="1828800" lvl="3" indent="-228600" algn="l">
              <a:spcBef>
                <a:spcPts val="640"/>
              </a:spcBef>
              <a:spcAft>
                <a:spcPts val="0"/>
              </a:spcAft>
              <a:buClr>
                <a:schemeClr val="dk1"/>
              </a:buClr>
              <a:buSzPts val="1280"/>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0" name="Google Shape;40;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960"/>
              </a:spcBef>
              <a:spcAft>
                <a:spcPts val="0"/>
              </a:spcAft>
              <a:buSzPts val="2400"/>
              <a:buChar char="●"/>
              <a:defRPr sz="2400"/>
            </a:lvl1pPr>
            <a:lvl2pPr marL="914400" lvl="1" indent="-330200" algn="l">
              <a:spcBef>
                <a:spcPts val="800"/>
              </a:spcBef>
              <a:spcAft>
                <a:spcPts val="0"/>
              </a:spcAft>
              <a:buClr>
                <a:schemeClr val="dk1"/>
              </a:buClr>
              <a:buSzPts val="1600"/>
              <a:buChar char="■"/>
              <a:defRPr sz="2000"/>
            </a:lvl2pPr>
            <a:lvl3pPr marL="1371600" lvl="2" indent="-320039" algn="l">
              <a:spcBef>
                <a:spcPts val="720"/>
              </a:spcBef>
              <a:spcAft>
                <a:spcPts val="0"/>
              </a:spcAft>
              <a:buSzPts val="1440"/>
              <a:buChar char="◆"/>
              <a:defRPr sz="1800"/>
            </a:lvl3pPr>
            <a:lvl4pPr marL="1828800" lvl="3" indent="-309880" algn="l">
              <a:spcBef>
                <a:spcPts val="640"/>
              </a:spcBef>
              <a:spcAft>
                <a:spcPts val="0"/>
              </a:spcAft>
              <a:buClr>
                <a:schemeClr val="dk1"/>
              </a:buClr>
              <a:buSzPts val="1280"/>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
        <p:nvSpPr>
          <p:cNvPr id="41" name="Google Shape;41;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960"/>
              </a:spcBef>
              <a:spcAft>
                <a:spcPts val="0"/>
              </a:spcAft>
              <a:buSzPts val="2400"/>
              <a:buNone/>
              <a:defRPr sz="2400" b="1"/>
            </a:lvl1pPr>
            <a:lvl2pPr marL="914400" lvl="1" indent="-228600" algn="l">
              <a:spcBef>
                <a:spcPts val="800"/>
              </a:spcBef>
              <a:spcAft>
                <a:spcPts val="0"/>
              </a:spcAft>
              <a:buClr>
                <a:schemeClr val="dk1"/>
              </a:buClr>
              <a:buSzPts val="1600"/>
              <a:buNone/>
              <a:defRPr sz="2000" b="1"/>
            </a:lvl2pPr>
            <a:lvl3pPr marL="1371600" lvl="2" indent="-228600" algn="l">
              <a:spcBef>
                <a:spcPts val="720"/>
              </a:spcBef>
              <a:spcAft>
                <a:spcPts val="0"/>
              </a:spcAft>
              <a:buSzPts val="1440"/>
              <a:buNone/>
              <a:defRPr sz="1800" b="1"/>
            </a:lvl3pPr>
            <a:lvl4pPr marL="1828800" lvl="3" indent="-228600" algn="l">
              <a:spcBef>
                <a:spcPts val="640"/>
              </a:spcBef>
              <a:spcAft>
                <a:spcPts val="0"/>
              </a:spcAft>
              <a:buClr>
                <a:schemeClr val="dk1"/>
              </a:buClr>
              <a:buSzPts val="1280"/>
              <a:buNone/>
              <a:defRPr sz="1600" b="1"/>
            </a:lvl4pPr>
            <a:lvl5pPr marL="2286000" lvl="4" indent="-228600" algn="l">
              <a:spcBef>
                <a:spcPts val="320"/>
              </a:spcBef>
              <a:spcAft>
                <a:spcPts val="0"/>
              </a:spcAft>
              <a:buClr>
                <a:schemeClr val="dk1"/>
              </a:buClr>
              <a:buSzPts val="1600"/>
              <a:buFont typeface="Times New Roman"/>
              <a:buNone/>
              <a:defRPr sz="1600" b="1"/>
            </a:lvl5pPr>
            <a:lvl6pPr marL="2743200" lvl="5" indent="-228600" algn="l">
              <a:spcBef>
                <a:spcPts val="320"/>
              </a:spcBef>
              <a:spcAft>
                <a:spcPts val="0"/>
              </a:spcAft>
              <a:buClr>
                <a:schemeClr val="dk1"/>
              </a:buClr>
              <a:buSzPts val="1600"/>
              <a:buFont typeface="Times New Roman"/>
              <a:buNone/>
              <a:defRPr sz="1600" b="1"/>
            </a:lvl6pPr>
            <a:lvl7pPr marL="3200400" lvl="6" indent="-228600" algn="l">
              <a:spcBef>
                <a:spcPts val="320"/>
              </a:spcBef>
              <a:spcAft>
                <a:spcPts val="0"/>
              </a:spcAft>
              <a:buClr>
                <a:schemeClr val="dk1"/>
              </a:buClr>
              <a:buSzPts val="1600"/>
              <a:buFont typeface="Times New Roman"/>
              <a:buNone/>
              <a:defRPr sz="1600" b="1"/>
            </a:lvl7pPr>
            <a:lvl8pPr marL="3657600" lvl="7" indent="-228600" algn="l">
              <a:spcBef>
                <a:spcPts val="320"/>
              </a:spcBef>
              <a:spcAft>
                <a:spcPts val="0"/>
              </a:spcAft>
              <a:buClr>
                <a:schemeClr val="dk1"/>
              </a:buClr>
              <a:buSzPts val="1600"/>
              <a:buFont typeface="Times New Roman"/>
              <a:buNone/>
              <a:defRPr sz="1600" b="1"/>
            </a:lvl8pPr>
            <a:lvl9pPr marL="4114800" lvl="8" indent="-228600" algn="l">
              <a:spcBef>
                <a:spcPts val="320"/>
              </a:spcBef>
              <a:spcAft>
                <a:spcPts val="0"/>
              </a:spcAft>
              <a:buClr>
                <a:schemeClr val="dk1"/>
              </a:buClr>
              <a:buSzPts val="1600"/>
              <a:buFont typeface="Times New Roman"/>
              <a:buNone/>
              <a:defRPr sz="1600" b="1"/>
            </a:lvl9pPr>
          </a:lstStyle>
          <a:p>
            <a:endParaRPr/>
          </a:p>
        </p:txBody>
      </p:sp>
      <p:sp>
        <p:nvSpPr>
          <p:cNvPr id="42" name="Google Shape;42;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960"/>
              </a:spcBef>
              <a:spcAft>
                <a:spcPts val="0"/>
              </a:spcAft>
              <a:buSzPts val="2400"/>
              <a:buChar char="●"/>
              <a:defRPr sz="2400"/>
            </a:lvl1pPr>
            <a:lvl2pPr marL="914400" lvl="1" indent="-330200" algn="l">
              <a:spcBef>
                <a:spcPts val="800"/>
              </a:spcBef>
              <a:spcAft>
                <a:spcPts val="0"/>
              </a:spcAft>
              <a:buClr>
                <a:schemeClr val="dk1"/>
              </a:buClr>
              <a:buSzPts val="1600"/>
              <a:buChar char="■"/>
              <a:defRPr sz="2000"/>
            </a:lvl2pPr>
            <a:lvl3pPr marL="1371600" lvl="2" indent="-320039" algn="l">
              <a:spcBef>
                <a:spcPts val="720"/>
              </a:spcBef>
              <a:spcAft>
                <a:spcPts val="0"/>
              </a:spcAft>
              <a:buSzPts val="1440"/>
              <a:buChar char="◆"/>
              <a:defRPr sz="1800"/>
            </a:lvl3pPr>
            <a:lvl4pPr marL="1828800" lvl="3" indent="-309880" algn="l">
              <a:spcBef>
                <a:spcPts val="640"/>
              </a:spcBef>
              <a:spcAft>
                <a:spcPts val="0"/>
              </a:spcAft>
              <a:buClr>
                <a:schemeClr val="dk1"/>
              </a:buClr>
              <a:buSzPts val="1280"/>
              <a:buChar char="●"/>
              <a:defRPr sz="1600"/>
            </a:lvl4pPr>
            <a:lvl5pPr marL="2286000" lvl="4" indent="-330200" algn="l">
              <a:spcBef>
                <a:spcPts val="320"/>
              </a:spcBef>
              <a:spcAft>
                <a:spcPts val="0"/>
              </a:spcAft>
              <a:buClr>
                <a:schemeClr val="dk1"/>
              </a:buClr>
              <a:buSzPts val="1600"/>
              <a:buFont typeface="Times New Roman"/>
              <a:buChar char="»"/>
              <a:defRPr sz="1600"/>
            </a:lvl5pPr>
            <a:lvl6pPr marL="2743200" lvl="5" indent="-330200" algn="l">
              <a:spcBef>
                <a:spcPts val="320"/>
              </a:spcBef>
              <a:spcAft>
                <a:spcPts val="0"/>
              </a:spcAft>
              <a:buClr>
                <a:schemeClr val="dk1"/>
              </a:buClr>
              <a:buSzPts val="1600"/>
              <a:buFont typeface="Times New Roman"/>
              <a:buChar char="»"/>
              <a:defRPr sz="1600"/>
            </a:lvl6pPr>
            <a:lvl7pPr marL="3200400" lvl="6" indent="-330200" algn="l">
              <a:spcBef>
                <a:spcPts val="320"/>
              </a:spcBef>
              <a:spcAft>
                <a:spcPts val="0"/>
              </a:spcAft>
              <a:buClr>
                <a:schemeClr val="dk1"/>
              </a:buClr>
              <a:buSzPts val="1600"/>
              <a:buFont typeface="Times New Roman"/>
              <a:buChar char="»"/>
              <a:defRPr sz="1600"/>
            </a:lvl7pPr>
            <a:lvl8pPr marL="3657600" lvl="7" indent="-330200" algn="l">
              <a:spcBef>
                <a:spcPts val="320"/>
              </a:spcBef>
              <a:spcAft>
                <a:spcPts val="0"/>
              </a:spcAft>
              <a:buClr>
                <a:schemeClr val="dk1"/>
              </a:buClr>
              <a:buSzPts val="1600"/>
              <a:buFont typeface="Times New Roman"/>
              <a:buChar char="»"/>
              <a:defRPr sz="1600"/>
            </a:lvl8pPr>
            <a:lvl9pPr marL="4114800" lvl="8" indent="-330200" algn="l">
              <a:spcBef>
                <a:spcPts val="320"/>
              </a:spcBef>
              <a:spcAft>
                <a:spcPts val="0"/>
              </a:spcAft>
              <a:buClr>
                <a:schemeClr val="dk1"/>
              </a:buClr>
              <a:buSzPts val="1600"/>
              <a:buFont typeface="Times New Roman"/>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531813" y="271463"/>
            <a:ext cx="8231187"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1280"/>
              </a:spcBef>
              <a:spcAft>
                <a:spcPts val="0"/>
              </a:spcAft>
              <a:buSzPts val="3200"/>
              <a:buChar char="●"/>
              <a:defRPr sz="3200"/>
            </a:lvl1pPr>
            <a:lvl2pPr marL="914400" lvl="1" indent="-370840" algn="l">
              <a:spcBef>
                <a:spcPts val="1120"/>
              </a:spcBef>
              <a:spcAft>
                <a:spcPts val="0"/>
              </a:spcAft>
              <a:buClr>
                <a:schemeClr val="dk1"/>
              </a:buClr>
              <a:buSzPts val="2240"/>
              <a:buChar char="■"/>
              <a:defRPr sz="2800"/>
            </a:lvl2pPr>
            <a:lvl3pPr marL="1371600" lvl="2" indent="-350519" algn="l">
              <a:spcBef>
                <a:spcPts val="960"/>
              </a:spcBef>
              <a:spcAft>
                <a:spcPts val="0"/>
              </a:spcAft>
              <a:buSzPts val="1920"/>
              <a:buChar char="◆"/>
              <a:defRPr sz="2400"/>
            </a:lvl3pPr>
            <a:lvl4pPr marL="1828800" lvl="3" indent="-330200" algn="l">
              <a:spcBef>
                <a:spcPts val="800"/>
              </a:spcBef>
              <a:spcAft>
                <a:spcPts val="0"/>
              </a:spcAft>
              <a:buClr>
                <a:schemeClr val="dk1"/>
              </a:buClr>
              <a:buSzPts val="1600"/>
              <a:buChar char="●"/>
              <a:defRPr sz="2000"/>
            </a:lvl4pPr>
            <a:lvl5pPr marL="2286000" lvl="4" indent="-355600" algn="l">
              <a:spcBef>
                <a:spcPts val="400"/>
              </a:spcBef>
              <a:spcAft>
                <a:spcPts val="0"/>
              </a:spcAft>
              <a:buClr>
                <a:schemeClr val="dk1"/>
              </a:buClr>
              <a:buSzPts val="2000"/>
              <a:buFont typeface="Times New Roman"/>
              <a:buChar char="»"/>
              <a:defRPr sz="2000"/>
            </a:lvl5pPr>
            <a:lvl6pPr marL="2743200" lvl="5" indent="-355600" algn="l">
              <a:spcBef>
                <a:spcPts val="400"/>
              </a:spcBef>
              <a:spcAft>
                <a:spcPts val="0"/>
              </a:spcAft>
              <a:buClr>
                <a:schemeClr val="dk1"/>
              </a:buClr>
              <a:buSzPts val="2000"/>
              <a:buFont typeface="Times New Roman"/>
              <a:buChar char="»"/>
              <a:defRPr sz="2000"/>
            </a:lvl6pPr>
            <a:lvl7pPr marL="3200400" lvl="6" indent="-355600" algn="l">
              <a:spcBef>
                <a:spcPts val="400"/>
              </a:spcBef>
              <a:spcAft>
                <a:spcPts val="0"/>
              </a:spcAft>
              <a:buClr>
                <a:schemeClr val="dk1"/>
              </a:buClr>
              <a:buSzPts val="2000"/>
              <a:buFont typeface="Times New Roman"/>
              <a:buChar char="»"/>
              <a:defRPr sz="2000"/>
            </a:lvl7pPr>
            <a:lvl8pPr marL="3657600" lvl="7" indent="-355600" algn="l">
              <a:spcBef>
                <a:spcPts val="400"/>
              </a:spcBef>
              <a:spcAft>
                <a:spcPts val="0"/>
              </a:spcAft>
              <a:buClr>
                <a:schemeClr val="dk1"/>
              </a:buClr>
              <a:buSzPts val="2000"/>
              <a:buFont typeface="Times New Roman"/>
              <a:buChar char="»"/>
              <a:defRPr sz="2000"/>
            </a:lvl8pPr>
            <a:lvl9pPr marL="4114800" lvl="8" indent="-355600" algn="l">
              <a:spcBef>
                <a:spcPts val="400"/>
              </a:spcBef>
              <a:spcAft>
                <a:spcPts val="0"/>
              </a:spcAft>
              <a:buClr>
                <a:schemeClr val="dk1"/>
              </a:buClr>
              <a:buSzPts val="2000"/>
              <a:buFont typeface="Times New Roman"/>
              <a:buChar char="»"/>
              <a:defRPr sz="2000"/>
            </a:lvl9pPr>
          </a:lstStyle>
          <a:p>
            <a:endParaRPr/>
          </a:p>
        </p:txBody>
      </p:sp>
      <p:sp>
        <p:nvSpPr>
          <p:cNvPr id="49" name="Google Shape;49;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560"/>
              </a:spcBef>
              <a:spcAft>
                <a:spcPts val="0"/>
              </a:spcAft>
              <a:buSzPts val="1400"/>
              <a:buNone/>
              <a:defRPr sz="1400"/>
            </a:lvl1pPr>
            <a:lvl2pPr marL="914400" lvl="1" indent="-228600" algn="l">
              <a:spcBef>
                <a:spcPts val="480"/>
              </a:spcBef>
              <a:spcAft>
                <a:spcPts val="0"/>
              </a:spcAft>
              <a:buClr>
                <a:schemeClr val="dk1"/>
              </a:buClr>
              <a:buSzPts val="960"/>
              <a:buNone/>
              <a:defRPr sz="1200"/>
            </a:lvl2pPr>
            <a:lvl3pPr marL="1371600" lvl="2" indent="-228600" algn="l">
              <a:spcBef>
                <a:spcPts val="400"/>
              </a:spcBef>
              <a:spcAft>
                <a:spcPts val="0"/>
              </a:spcAft>
              <a:buSzPts val="800"/>
              <a:buNone/>
              <a:defRPr sz="1000"/>
            </a:lvl3pPr>
            <a:lvl4pPr marL="1828800" lvl="3" indent="-228600" algn="l">
              <a:spcBef>
                <a:spcPts val="360"/>
              </a:spcBef>
              <a:spcAft>
                <a:spcPts val="0"/>
              </a:spcAft>
              <a:buClr>
                <a:schemeClr val="dk1"/>
              </a:buClr>
              <a:buSzPts val="720"/>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1280"/>
              </a:spcBef>
              <a:spcAft>
                <a:spcPts val="0"/>
              </a:spcAft>
              <a:buClr>
                <a:srgbClr val="CC0000"/>
              </a:buClr>
              <a:buSzPts val="3200"/>
              <a:buFont typeface="Noto Sans Symbols"/>
              <a:buNone/>
              <a:defRPr sz="3200" b="1" i="0" u="none" strike="noStrike" cap="none">
                <a:solidFill>
                  <a:schemeClr val="dk1"/>
                </a:solidFill>
                <a:latin typeface="Arial"/>
                <a:ea typeface="Arial"/>
                <a:cs typeface="Arial"/>
                <a:sym typeface="Arial"/>
              </a:defRPr>
            </a:lvl1pPr>
            <a:lvl2pPr marR="0" lvl="1" algn="l" rtl="0">
              <a:spcBef>
                <a:spcPts val="1120"/>
              </a:spcBef>
              <a:spcAft>
                <a:spcPts val="0"/>
              </a:spcAft>
              <a:buClr>
                <a:schemeClr val="dk1"/>
              </a:buClr>
              <a:buSzPts val="2240"/>
              <a:buFont typeface="Noto Sans Symbols"/>
              <a:buNone/>
              <a:defRPr sz="2800" b="1" i="0" u="none" strike="noStrike" cap="none">
                <a:solidFill>
                  <a:schemeClr val="dk1"/>
                </a:solidFill>
                <a:latin typeface="Arial"/>
                <a:ea typeface="Arial"/>
                <a:cs typeface="Arial"/>
                <a:sym typeface="Arial"/>
              </a:defRPr>
            </a:lvl2pPr>
            <a:lvl3pPr marR="0" lvl="2" algn="l" rtl="0">
              <a:spcBef>
                <a:spcPts val="960"/>
              </a:spcBef>
              <a:spcAft>
                <a:spcPts val="0"/>
              </a:spcAft>
              <a:buClr>
                <a:srgbClr val="CC0000"/>
              </a:buClr>
              <a:buSzPts val="1920"/>
              <a:buFont typeface="Noto Sans Symbols"/>
              <a:buNone/>
              <a:defRPr sz="2400" b="1" i="0" u="none" strike="noStrike" cap="none">
                <a:solidFill>
                  <a:schemeClr val="dk1"/>
                </a:solidFill>
                <a:latin typeface="Arial"/>
                <a:ea typeface="Arial"/>
                <a:cs typeface="Arial"/>
                <a:sym typeface="Arial"/>
              </a:defRPr>
            </a:lvl3pPr>
            <a:lvl4pPr marR="0" lvl="3" algn="l" rtl="0">
              <a:spcBef>
                <a:spcPts val="800"/>
              </a:spcBef>
              <a:spcAft>
                <a:spcPts val="0"/>
              </a:spcAft>
              <a:buClr>
                <a:schemeClr val="dk1"/>
              </a:buClr>
              <a:buSzPts val="1600"/>
              <a:buFont typeface="Noto Sans Symbols"/>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3" name="Google Shape;53;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560"/>
              </a:spcBef>
              <a:spcAft>
                <a:spcPts val="0"/>
              </a:spcAft>
              <a:buSzPts val="1400"/>
              <a:buNone/>
              <a:defRPr sz="1400"/>
            </a:lvl1pPr>
            <a:lvl2pPr marL="914400" lvl="1" indent="-228600" algn="l">
              <a:spcBef>
                <a:spcPts val="480"/>
              </a:spcBef>
              <a:spcAft>
                <a:spcPts val="0"/>
              </a:spcAft>
              <a:buClr>
                <a:schemeClr val="dk1"/>
              </a:buClr>
              <a:buSzPts val="960"/>
              <a:buNone/>
              <a:defRPr sz="1200"/>
            </a:lvl2pPr>
            <a:lvl3pPr marL="1371600" lvl="2" indent="-228600" algn="l">
              <a:spcBef>
                <a:spcPts val="400"/>
              </a:spcBef>
              <a:spcAft>
                <a:spcPts val="0"/>
              </a:spcAft>
              <a:buSzPts val="800"/>
              <a:buNone/>
              <a:defRPr sz="1000"/>
            </a:lvl3pPr>
            <a:lvl4pPr marL="1828800" lvl="3" indent="-228600" algn="l">
              <a:spcBef>
                <a:spcPts val="360"/>
              </a:spcBef>
              <a:spcAft>
                <a:spcPts val="0"/>
              </a:spcAft>
              <a:buClr>
                <a:schemeClr val="dk1"/>
              </a:buClr>
              <a:buSzPts val="720"/>
              <a:buNone/>
              <a:defRPr sz="900"/>
            </a:lvl4pPr>
            <a:lvl5pPr marL="2286000" lvl="4" indent="-228600" algn="l">
              <a:spcBef>
                <a:spcPts val="180"/>
              </a:spcBef>
              <a:spcAft>
                <a:spcPts val="0"/>
              </a:spcAft>
              <a:buClr>
                <a:schemeClr val="dk1"/>
              </a:buClr>
              <a:buSzPts val="900"/>
              <a:buFont typeface="Times New Roman"/>
              <a:buNone/>
              <a:defRPr sz="900"/>
            </a:lvl5pPr>
            <a:lvl6pPr marL="2743200" lvl="5" indent="-228600" algn="l">
              <a:spcBef>
                <a:spcPts val="180"/>
              </a:spcBef>
              <a:spcAft>
                <a:spcPts val="0"/>
              </a:spcAft>
              <a:buClr>
                <a:schemeClr val="dk1"/>
              </a:buClr>
              <a:buSzPts val="900"/>
              <a:buFont typeface="Times New Roman"/>
              <a:buNone/>
              <a:defRPr sz="900"/>
            </a:lvl6pPr>
            <a:lvl7pPr marL="3200400" lvl="6" indent="-228600" algn="l">
              <a:spcBef>
                <a:spcPts val="180"/>
              </a:spcBef>
              <a:spcAft>
                <a:spcPts val="0"/>
              </a:spcAft>
              <a:buClr>
                <a:schemeClr val="dk1"/>
              </a:buClr>
              <a:buSzPts val="900"/>
              <a:buFont typeface="Times New Roman"/>
              <a:buNone/>
              <a:defRPr sz="900"/>
            </a:lvl7pPr>
            <a:lvl8pPr marL="3657600" lvl="7" indent="-228600" algn="l">
              <a:spcBef>
                <a:spcPts val="180"/>
              </a:spcBef>
              <a:spcAft>
                <a:spcPts val="0"/>
              </a:spcAft>
              <a:buClr>
                <a:schemeClr val="dk1"/>
              </a:buClr>
              <a:buSzPts val="900"/>
              <a:buFont typeface="Times New Roman"/>
              <a:buNone/>
              <a:defRPr sz="900"/>
            </a:lvl8pPr>
            <a:lvl9pPr marL="4114800" lvl="8" indent="-228600" algn="l">
              <a:spcBef>
                <a:spcPts val="180"/>
              </a:spcBef>
              <a:spcAft>
                <a:spcPts val="0"/>
              </a:spcAft>
              <a:buClr>
                <a:schemeClr val="dk1"/>
              </a:buClr>
              <a:buSzPts val="900"/>
              <a:buFont typeface="Times New Roman"/>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531813" y="271463"/>
            <a:ext cx="8231187"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body" idx="1"/>
          </p:nvPr>
        </p:nvSpPr>
        <p:spPr>
          <a:xfrm rot="5400000">
            <a:off x="2476500" y="-382587"/>
            <a:ext cx="4343400" cy="8229600"/>
          </a:xfrm>
          <a:prstGeom prst="rect">
            <a:avLst/>
          </a:prstGeom>
          <a:noFill/>
          <a:ln>
            <a:noFill/>
          </a:ln>
        </p:spPr>
        <p:txBody>
          <a:bodyPr spcFirstLastPara="1" wrap="square" lIns="91425" tIns="45700" rIns="91425" bIns="45700" anchor="t" anchorCtr="0">
            <a:noAutofit/>
          </a:bodyPr>
          <a:lstStyle>
            <a:lvl1pPr marL="457200" lvl="0" indent="-342900" algn="l">
              <a:spcBef>
                <a:spcPts val="720"/>
              </a:spcBef>
              <a:spcAft>
                <a:spcPts val="0"/>
              </a:spcAft>
              <a:buSzPts val="1800"/>
              <a:buChar char="●"/>
              <a:defRPr/>
            </a:lvl1pPr>
            <a:lvl2pPr marL="914400" lvl="1" indent="-320040" algn="l">
              <a:spcBef>
                <a:spcPts val="720"/>
              </a:spcBef>
              <a:spcAft>
                <a:spcPts val="0"/>
              </a:spcAft>
              <a:buClr>
                <a:schemeClr val="dk1"/>
              </a:buClr>
              <a:buSzPts val="1440"/>
              <a:buChar char="■"/>
              <a:defRPr/>
            </a:lvl2pPr>
            <a:lvl3pPr marL="1371600" lvl="2" indent="-320039" algn="l">
              <a:spcBef>
                <a:spcPts val="720"/>
              </a:spcBef>
              <a:spcAft>
                <a:spcPts val="0"/>
              </a:spcAft>
              <a:buSzPts val="1440"/>
              <a:buChar char="◆"/>
              <a:defRPr/>
            </a:lvl3pPr>
            <a:lvl4pPr marL="1828800" lvl="3" indent="-320039" algn="l">
              <a:spcBef>
                <a:spcPts val="720"/>
              </a:spcBef>
              <a:spcAft>
                <a:spcPts val="0"/>
              </a:spcAft>
              <a:buClr>
                <a:schemeClr val="dk1"/>
              </a:buClr>
              <a:buSzPts val="144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t2"/>
          <p:cNvPicPr preferRelativeResize="0"/>
          <p:nvPr/>
        </p:nvPicPr>
        <p:blipFill rotWithShape="1">
          <a:blip r:embed="rId12">
            <a:alphaModFix/>
          </a:blip>
          <a:srcRect/>
          <a:stretch/>
        </p:blipFill>
        <p:spPr>
          <a:xfrm>
            <a:off x="0" y="5797550"/>
            <a:ext cx="9140825" cy="1060450"/>
          </a:xfrm>
          <a:prstGeom prst="rect">
            <a:avLst/>
          </a:prstGeom>
          <a:noFill/>
          <a:ln>
            <a:noFill/>
          </a:ln>
        </p:spPr>
      </p:pic>
      <p:pic>
        <p:nvPicPr>
          <p:cNvPr id="11" name="Google Shape;11;p1" descr="t1"/>
          <p:cNvPicPr preferRelativeResize="0"/>
          <p:nvPr/>
        </p:nvPicPr>
        <p:blipFill rotWithShape="1">
          <a:blip r:embed="rId13">
            <a:alphaModFix/>
          </a:blip>
          <a:srcRect/>
          <a:stretch/>
        </p:blipFill>
        <p:spPr>
          <a:xfrm>
            <a:off x="3175" y="0"/>
            <a:ext cx="9140825" cy="765175"/>
          </a:xfrm>
          <a:prstGeom prst="rect">
            <a:avLst/>
          </a:prstGeom>
          <a:noFill/>
          <a:ln>
            <a:noFill/>
          </a:ln>
        </p:spPr>
      </p:pic>
      <p:sp>
        <p:nvSpPr>
          <p:cNvPr id="12" name="Google Shape;12;p1"/>
          <p:cNvSpPr txBox="1"/>
          <p:nvPr/>
        </p:nvSpPr>
        <p:spPr>
          <a:xfrm>
            <a:off x="8247063" y="666750"/>
            <a:ext cx="812800" cy="36195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800" b="1" i="0" u="none" strike="noStrike" cap="none">
                <a:solidFill>
                  <a:srgbClr val="808080"/>
                </a:solidFill>
                <a:latin typeface="Arial"/>
                <a:ea typeface="Arial"/>
                <a:cs typeface="Arial"/>
                <a:sym typeface="Arial"/>
              </a:rPr>
              <a:t>Security C –</a:t>
            </a:r>
            <a:endParaRPr/>
          </a:p>
          <a:p>
            <a:pPr marL="0" marR="0" lvl="0" indent="0" algn="ctr" rtl="0">
              <a:lnSpc>
                <a:spcPct val="110000"/>
              </a:lnSpc>
              <a:spcBef>
                <a:spcPts val="0"/>
              </a:spcBef>
              <a:spcAft>
                <a:spcPts val="0"/>
              </a:spcAft>
              <a:buNone/>
            </a:pPr>
            <a:r>
              <a:rPr lang="en-US" sz="800" b="1" i="0" u="none" strike="noStrike" cap="none">
                <a:solidFill>
                  <a:srgbClr val="808080"/>
                </a:solidFill>
                <a:latin typeface="Arial"/>
                <a:ea typeface="Arial"/>
                <a:cs typeface="Arial"/>
                <a:sym typeface="Arial"/>
              </a:rPr>
              <a:t>TSMC Secret</a:t>
            </a:r>
            <a:endParaRPr/>
          </a:p>
        </p:txBody>
      </p:sp>
      <p:pic>
        <p:nvPicPr>
          <p:cNvPr id="13" name="Google Shape;13;p1" descr="logo_black"/>
          <p:cNvPicPr preferRelativeResize="0"/>
          <p:nvPr/>
        </p:nvPicPr>
        <p:blipFill rotWithShape="1">
          <a:blip r:embed="rId14">
            <a:alphaModFix/>
          </a:blip>
          <a:srcRect/>
          <a:stretch/>
        </p:blipFill>
        <p:spPr>
          <a:xfrm>
            <a:off x="8243888" y="60325"/>
            <a:ext cx="835025" cy="631825"/>
          </a:xfrm>
          <a:prstGeom prst="rect">
            <a:avLst/>
          </a:prstGeom>
          <a:noFill/>
          <a:ln>
            <a:noFill/>
          </a:ln>
        </p:spPr>
      </p:pic>
      <p:sp>
        <p:nvSpPr>
          <p:cNvPr id="14" name="Google Shape;14;p1"/>
          <p:cNvSpPr txBox="1"/>
          <p:nvPr/>
        </p:nvSpPr>
        <p:spPr>
          <a:xfrm>
            <a:off x="-3175" y="6692900"/>
            <a:ext cx="936625" cy="1984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700" b="1" i="0" u="none" strike="noStrike" cap="none">
                <a:solidFill>
                  <a:schemeClr val="lt1"/>
                </a:solidFill>
                <a:latin typeface="Arial"/>
                <a:ea typeface="Arial"/>
                <a:cs typeface="Arial"/>
                <a:sym typeface="Arial"/>
              </a:rPr>
              <a:t>© 2007 TSMC, Ltd</a:t>
            </a:r>
            <a:endParaRPr sz="700" b="1" i="0" u="none" strike="noStrike" cap="none">
              <a:solidFill>
                <a:schemeClr val="lt1"/>
              </a:solidFill>
              <a:latin typeface="Arial"/>
              <a:ea typeface="Arial"/>
              <a:cs typeface="Arial"/>
              <a:sym typeface="Arial"/>
            </a:endParaRPr>
          </a:p>
        </p:txBody>
      </p:sp>
      <p:sp>
        <p:nvSpPr>
          <p:cNvPr id="15" name="Google Shape;15;p1"/>
          <p:cNvSpPr/>
          <p:nvPr/>
        </p:nvSpPr>
        <p:spPr>
          <a:xfrm>
            <a:off x="179388" y="6381750"/>
            <a:ext cx="180975" cy="173038"/>
          </a:xfrm>
          <a:prstGeom prst="ellipse">
            <a:avLst/>
          </a:prstGeom>
          <a:solidFill>
            <a:srgbClr val="DD2A2E"/>
          </a:solidFill>
          <a:ln>
            <a:noFill/>
          </a:ln>
          <a:effectLst>
            <a:outerShdw dist="17961" dir="2700000" algn="ctr" rotWithShape="0">
              <a:schemeClr val="lt2">
                <a:alpha val="4980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chemeClr val="dk1"/>
              </a:solidFill>
              <a:latin typeface="Arial"/>
              <a:ea typeface="Arial"/>
              <a:cs typeface="Arial"/>
              <a:sym typeface="Arial"/>
            </a:endParaRPr>
          </a:p>
        </p:txBody>
      </p:sp>
      <p:sp>
        <p:nvSpPr>
          <p:cNvPr id="16" name="Google Shape;16;p1"/>
          <p:cNvSpPr txBox="1"/>
          <p:nvPr/>
        </p:nvSpPr>
        <p:spPr>
          <a:xfrm>
            <a:off x="120650" y="6359525"/>
            <a:ext cx="307975" cy="21431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800" b="1" u="none">
                <a:solidFill>
                  <a:schemeClr val="lt1"/>
                </a:solidFill>
                <a:latin typeface="Arial"/>
                <a:ea typeface="Arial"/>
                <a:cs typeface="Arial"/>
                <a:sym typeface="Arial"/>
              </a:rPr>
              <a:t>‹#›</a:t>
            </a:fld>
            <a:endParaRPr sz="800" b="1" u="none">
              <a:solidFill>
                <a:schemeClr val="lt1"/>
              </a:solidFill>
              <a:latin typeface="Arial"/>
              <a:ea typeface="Arial"/>
              <a:cs typeface="Arial"/>
              <a:sym typeface="Arial"/>
            </a:endParaRPr>
          </a:p>
        </p:txBody>
      </p:sp>
      <p:sp>
        <p:nvSpPr>
          <p:cNvPr id="17" name="Google Shape;17;p1"/>
          <p:cNvSpPr txBox="1">
            <a:spLocks noGrp="1"/>
          </p:cNvSpPr>
          <p:nvPr>
            <p:ph type="title"/>
          </p:nvPr>
        </p:nvSpPr>
        <p:spPr>
          <a:xfrm>
            <a:off x="531813" y="271463"/>
            <a:ext cx="8231187"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chemeClr val="dk2"/>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533400" y="1560513"/>
            <a:ext cx="8229600" cy="4343400"/>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960"/>
              </a:spcBef>
              <a:spcAft>
                <a:spcPts val="0"/>
              </a:spcAft>
              <a:buClr>
                <a:srgbClr val="CC0000"/>
              </a:buClr>
              <a:buSzPts val="2400"/>
              <a:buFont typeface="Noto Sans Symbols"/>
              <a:buChar char="●"/>
              <a:defRPr sz="2400" b="1" i="0" u="none" strike="noStrike" cap="none">
                <a:solidFill>
                  <a:schemeClr val="dk1"/>
                </a:solidFill>
                <a:latin typeface="Arial"/>
                <a:ea typeface="Arial"/>
                <a:cs typeface="Arial"/>
                <a:sym typeface="Arial"/>
              </a:defRPr>
            </a:lvl1pPr>
            <a:lvl2pPr marL="914400" marR="0" lvl="1" indent="-330200" algn="l" rtl="0">
              <a:spcBef>
                <a:spcPts val="800"/>
              </a:spcBef>
              <a:spcAft>
                <a:spcPts val="0"/>
              </a:spcAft>
              <a:buClr>
                <a:schemeClr val="dk1"/>
              </a:buClr>
              <a:buSzPts val="1600"/>
              <a:buFont typeface="Noto Sans Symbols"/>
              <a:buChar char="■"/>
              <a:defRPr sz="2000" b="1" i="0" u="none" strike="noStrike" cap="none">
                <a:solidFill>
                  <a:schemeClr val="dk1"/>
                </a:solidFill>
                <a:latin typeface="Arial"/>
                <a:ea typeface="Arial"/>
                <a:cs typeface="Arial"/>
                <a:sym typeface="Arial"/>
              </a:defRPr>
            </a:lvl2pPr>
            <a:lvl3pPr marL="1371600" marR="0" lvl="2" indent="-320039" algn="l" rtl="0">
              <a:spcBef>
                <a:spcPts val="720"/>
              </a:spcBef>
              <a:spcAft>
                <a:spcPts val="0"/>
              </a:spcAft>
              <a:buClr>
                <a:srgbClr val="CC0000"/>
              </a:buClr>
              <a:buSzPts val="1440"/>
              <a:buFont typeface="Noto Sans Symbols"/>
              <a:buChar char="◆"/>
              <a:defRPr sz="1800" b="1" i="0" u="none" strike="noStrike" cap="none">
                <a:solidFill>
                  <a:schemeClr val="dk1"/>
                </a:solidFill>
                <a:latin typeface="Arial"/>
                <a:ea typeface="Arial"/>
                <a:cs typeface="Arial"/>
                <a:sym typeface="Arial"/>
              </a:defRPr>
            </a:lvl3pPr>
            <a:lvl4pPr marL="1828800" marR="0" lvl="3" indent="-320039" algn="l" rtl="0">
              <a:spcBef>
                <a:spcPts val="720"/>
              </a:spcBef>
              <a:spcAft>
                <a:spcPts val="0"/>
              </a:spcAft>
              <a:buClr>
                <a:schemeClr val="dk1"/>
              </a:buClr>
              <a:buSzPts val="1440"/>
              <a:buFont typeface="Noto Sans Symbols"/>
              <a:buChar char="●"/>
              <a:defRPr sz="18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p:nvPr/>
        </p:nvSpPr>
        <p:spPr>
          <a:xfrm>
            <a:off x="330548" y="2132856"/>
            <a:ext cx="86340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1">
              <a:solidFill>
                <a:schemeClr val="accent2"/>
              </a:solidFill>
              <a:latin typeface="Arial"/>
              <a:ea typeface="Arial"/>
              <a:cs typeface="Arial"/>
              <a:sym typeface="Arial"/>
            </a:endParaRPr>
          </a:p>
        </p:txBody>
      </p:sp>
      <p:sp>
        <p:nvSpPr>
          <p:cNvPr id="65" name="Google Shape;65;p13"/>
          <p:cNvSpPr txBox="1">
            <a:spLocks noGrp="1"/>
          </p:cNvSpPr>
          <p:nvPr>
            <p:ph type="ctrTitle"/>
          </p:nvPr>
        </p:nvSpPr>
        <p:spPr>
          <a:xfrm>
            <a:off x="1238250" y="2209800"/>
            <a:ext cx="7086600" cy="1305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DRC Waiver Request</a:t>
            </a:r>
            <a:endParaRPr/>
          </a:p>
        </p:txBody>
      </p:sp>
      <p:sp>
        <p:nvSpPr>
          <p:cNvPr id="66" name="Google Shape;66;p13"/>
          <p:cNvSpPr txBox="1">
            <a:spLocks noGrp="1"/>
          </p:cNvSpPr>
          <p:nvPr>
            <p:ph type="subTitle" idx="1"/>
          </p:nvPr>
        </p:nvSpPr>
        <p:spPr>
          <a:xfrm>
            <a:off x="1219200" y="3962400"/>
            <a:ext cx="7086600" cy="6096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a:t>M15313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531813" y="271463"/>
            <a:ext cx="82311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M7.DN.4</a:t>
            </a:r>
            <a:endParaRPr dirty="0"/>
          </a:p>
        </p:txBody>
      </p:sp>
      <p:sp>
        <p:nvSpPr>
          <p:cNvPr id="132" name="Google Shape;132;p22"/>
          <p:cNvSpPr txBox="1">
            <a:spLocks noGrp="1"/>
          </p:cNvSpPr>
          <p:nvPr>
            <p:ph type="body" idx="2"/>
          </p:nvPr>
        </p:nvSpPr>
        <p:spPr>
          <a:xfrm>
            <a:off x="4724313" y="1119315"/>
            <a:ext cx="4038600" cy="5225796"/>
          </a:xfrm>
          <a:prstGeom prst="rect">
            <a:avLst/>
          </a:prstGeom>
        </p:spPr>
        <p:txBody>
          <a:bodyPr spcFirstLastPara="1" wrap="square" lIns="91425" tIns="45700" rIns="91425" bIns="45700" anchor="t" anchorCtr="0">
            <a:noAutofit/>
          </a:bodyPr>
          <a:lstStyle/>
          <a:p>
            <a:pPr marL="0" lvl="0" indent="0" algn="l" rtl="0">
              <a:spcBef>
                <a:spcPts val="1120"/>
              </a:spcBef>
              <a:spcAft>
                <a:spcPts val="0"/>
              </a:spcAft>
              <a:buNone/>
            </a:pPr>
            <a:r>
              <a:rPr lang="en-US" dirty="0"/>
              <a:t>The error is caused by no filling inside the red rectangles as shown in the previous slides</a:t>
            </a:r>
          </a:p>
          <a:p>
            <a:pPr marL="114300" lvl="0" indent="0" rtl="0">
              <a:lnSpc>
                <a:spcPct val="115000"/>
              </a:lnSpc>
              <a:spcBef>
                <a:spcPts val="0"/>
              </a:spcBef>
              <a:spcAft>
                <a:spcPts val="0"/>
              </a:spcAft>
              <a:buSzPts val="1800"/>
              <a:buNone/>
            </a:pPr>
            <a:endParaRPr lang="en-US" sz="2800" dirty="0"/>
          </a:p>
          <a:p>
            <a:pPr marL="114300" lvl="0" indent="0" rtl="0">
              <a:lnSpc>
                <a:spcPct val="115000"/>
              </a:lnSpc>
              <a:spcBef>
                <a:spcPts val="0"/>
              </a:spcBef>
              <a:spcAft>
                <a:spcPts val="0"/>
              </a:spcAft>
              <a:buSzPts val="1800"/>
              <a:buNone/>
            </a:pPr>
            <a:r>
              <a:rPr lang="en-US" sz="2800" dirty="0"/>
              <a:t>Achieved ~49% density vs requirement of &lt;40%</a:t>
            </a:r>
          </a:p>
        </p:txBody>
      </p:sp>
      <p:pic>
        <p:nvPicPr>
          <p:cNvPr id="3" name="Picture 2" descr="A blueprint of a building&#10;&#10;Description automatically generated">
            <a:extLst>
              <a:ext uri="{FF2B5EF4-FFF2-40B4-BE49-F238E27FC236}">
                <a16:creationId xmlns:a16="http://schemas.microsoft.com/office/drawing/2014/main" id="{8E00CF3B-F624-7705-A872-E8F2708F76E9}"/>
              </a:ext>
            </a:extLst>
          </p:cNvPr>
          <p:cNvPicPr>
            <a:picLocks noChangeAspect="1"/>
          </p:cNvPicPr>
          <p:nvPr/>
        </p:nvPicPr>
        <p:blipFill>
          <a:blip r:embed="rId3"/>
          <a:stretch>
            <a:fillRect/>
          </a:stretch>
        </p:blipFill>
        <p:spPr>
          <a:xfrm>
            <a:off x="608762" y="1560513"/>
            <a:ext cx="3887875" cy="4730559"/>
          </a:xfrm>
          <a:prstGeom prst="rect">
            <a:avLst/>
          </a:prstGeom>
        </p:spPr>
      </p:pic>
    </p:spTree>
    <p:extLst>
      <p:ext uri="{BB962C8B-B14F-4D97-AF65-F5344CB8AC3E}">
        <p14:creationId xmlns:p14="http://schemas.microsoft.com/office/powerpoint/2010/main" val="1920055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531813" y="271463"/>
            <a:ext cx="82311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M8.DN.4</a:t>
            </a:r>
            <a:endParaRPr dirty="0"/>
          </a:p>
        </p:txBody>
      </p:sp>
      <p:sp>
        <p:nvSpPr>
          <p:cNvPr id="132" name="Google Shape;132;p22"/>
          <p:cNvSpPr txBox="1">
            <a:spLocks noGrp="1"/>
          </p:cNvSpPr>
          <p:nvPr>
            <p:ph type="body" idx="2"/>
          </p:nvPr>
        </p:nvSpPr>
        <p:spPr>
          <a:xfrm>
            <a:off x="4724313" y="1065276"/>
            <a:ext cx="4038600" cy="5225796"/>
          </a:xfrm>
          <a:prstGeom prst="rect">
            <a:avLst/>
          </a:prstGeom>
        </p:spPr>
        <p:txBody>
          <a:bodyPr spcFirstLastPara="1" wrap="square" lIns="91425" tIns="45700" rIns="91425" bIns="45700" anchor="t" anchorCtr="0">
            <a:noAutofit/>
          </a:bodyPr>
          <a:lstStyle/>
          <a:p>
            <a:pPr marL="114300" indent="0">
              <a:lnSpc>
                <a:spcPct val="115000"/>
              </a:lnSpc>
              <a:spcBef>
                <a:spcPts val="0"/>
              </a:spcBef>
              <a:buSzPts val="1800"/>
              <a:buNone/>
            </a:pPr>
            <a:r>
              <a:rPr lang="en-US" dirty="0"/>
              <a:t>The error is caused by no filling inside the red rectangles as shown in the previous slides</a:t>
            </a:r>
          </a:p>
          <a:p>
            <a:pPr marL="114300" lvl="0" indent="0" rtl="0">
              <a:lnSpc>
                <a:spcPct val="115000"/>
              </a:lnSpc>
              <a:spcBef>
                <a:spcPts val="0"/>
              </a:spcBef>
              <a:spcAft>
                <a:spcPts val="0"/>
              </a:spcAft>
              <a:buSzPts val="1800"/>
              <a:buNone/>
            </a:pPr>
            <a:endParaRPr lang="en-US" dirty="0"/>
          </a:p>
          <a:p>
            <a:pPr marL="114300" lvl="0" indent="0" rtl="0">
              <a:lnSpc>
                <a:spcPct val="115000"/>
              </a:lnSpc>
              <a:spcBef>
                <a:spcPts val="0"/>
              </a:spcBef>
              <a:spcAft>
                <a:spcPts val="0"/>
              </a:spcAft>
              <a:buSzPts val="1800"/>
              <a:buNone/>
            </a:pPr>
            <a:r>
              <a:rPr lang="en-US" sz="2800" dirty="0"/>
              <a:t>Achieved ~46% density vs requirement of &lt;40%</a:t>
            </a:r>
          </a:p>
        </p:txBody>
      </p:sp>
      <p:pic>
        <p:nvPicPr>
          <p:cNvPr id="4" name="Picture 3" descr="A blueprint of a building&#10;&#10;Description automatically generated">
            <a:extLst>
              <a:ext uri="{FF2B5EF4-FFF2-40B4-BE49-F238E27FC236}">
                <a16:creationId xmlns:a16="http://schemas.microsoft.com/office/drawing/2014/main" id="{200F7612-34A4-8036-97CC-3ACA142038CD}"/>
              </a:ext>
            </a:extLst>
          </p:cNvPr>
          <p:cNvPicPr>
            <a:picLocks noChangeAspect="1"/>
          </p:cNvPicPr>
          <p:nvPr/>
        </p:nvPicPr>
        <p:blipFill>
          <a:blip r:embed="rId3"/>
          <a:stretch>
            <a:fillRect/>
          </a:stretch>
        </p:blipFill>
        <p:spPr>
          <a:xfrm>
            <a:off x="1022877" y="1289304"/>
            <a:ext cx="3210373" cy="4926147"/>
          </a:xfrm>
          <a:prstGeom prst="rect">
            <a:avLst/>
          </a:prstGeom>
        </p:spPr>
      </p:pic>
    </p:spTree>
    <p:extLst>
      <p:ext uri="{BB962C8B-B14F-4D97-AF65-F5344CB8AC3E}">
        <p14:creationId xmlns:p14="http://schemas.microsoft.com/office/powerpoint/2010/main" val="154764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531813" y="271463"/>
            <a:ext cx="82311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Mx.DN.1 / M9.DN.2</a:t>
            </a:r>
            <a:endParaRPr dirty="0"/>
          </a:p>
        </p:txBody>
      </p:sp>
      <p:sp>
        <p:nvSpPr>
          <p:cNvPr id="131" name="Google Shape;131;p22"/>
          <p:cNvSpPr txBox="1">
            <a:spLocks noGrp="1"/>
          </p:cNvSpPr>
          <p:nvPr>
            <p:ph type="body" idx="1"/>
          </p:nvPr>
        </p:nvSpPr>
        <p:spPr>
          <a:xfrm>
            <a:off x="533400" y="1560513"/>
            <a:ext cx="4038600" cy="4343400"/>
          </a:xfrm>
          <a:prstGeom prst="rect">
            <a:avLst/>
          </a:prstGeom>
        </p:spPr>
        <p:txBody>
          <a:bodyPr spcFirstLastPara="1" wrap="square" lIns="91425" tIns="45700" rIns="91425" bIns="45700" anchor="t" anchorCtr="0">
            <a:noAutofit/>
          </a:bodyPr>
          <a:lstStyle/>
          <a:p>
            <a:pPr marL="0" lvl="0" indent="0" algn="l" rtl="0">
              <a:spcBef>
                <a:spcPts val="1120"/>
              </a:spcBef>
              <a:spcAft>
                <a:spcPts val="0"/>
              </a:spcAft>
              <a:buNone/>
            </a:pPr>
            <a:endParaRPr dirty="0"/>
          </a:p>
        </p:txBody>
      </p:sp>
      <p:pic>
        <p:nvPicPr>
          <p:cNvPr id="4" name="Picture 3" descr="A blueprint of a building&#10;&#10;Description automatically generated">
            <a:extLst>
              <a:ext uri="{FF2B5EF4-FFF2-40B4-BE49-F238E27FC236}">
                <a16:creationId xmlns:a16="http://schemas.microsoft.com/office/drawing/2014/main" id="{39BD0237-D498-EAC4-8560-FE6A5333FF72}"/>
              </a:ext>
            </a:extLst>
          </p:cNvPr>
          <p:cNvPicPr>
            <a:picLocks noChangeAspect="1"/>
          </p:cNvPicPr>
          <p:nvPr/>
        </p:nvPicPr>
        <p:blipFill>
          <a:blip r:embed="rId3"/>
          <a:stretch>
            <a:fillRect/>
          </a:stretch>
        </p:blipFill>
        <p:spPr>
          <a:xfrm>
            <a:off x="531812" y="1414463"/>
            <a:ext cx="4040187" cy="4489450"/>
          </a:xfrm>
          <a:prstGeom prst="rect">
            <a:avLst/>
          </a:prstGeom>
        </p:spPr>
      </p:pic>
      <p:sp>
        <p:nvSpPr>
          <p:cNvPr id="2" name="Rectangle 1">
            <a:extLst>
              <a:ext uri="{FF2B5EF4-FFF2-40B4-BE49-F238E27FC236}">
                <a16:creationId xmlns:a16="http://schemas.microsoft.com/office/drawing/2014/main" id="{805C6461-C3C8-1D6E-EB62-D48C4B0DB45B}"/>
              </a:ext>
            </a:extLst>
          </p:cNvPr>
          <p:cNvSpPr/>
          <p:nvPr/>
        </p:nvSpPr>
        <p:spPr>
          <a:xfrm>
            <a:off x="531811" y="1560513"/>
            <a:ext cx="1957892" cy="13909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5D442E5-1253-F44D-FCA4-105DD9A4BB8D}"/>
              </a:ext>
            </a:extLst>
          </p:cNvPr>
          <p:cNvSpPr txBox="1"/>
          <p:nvPr/>
        </p:nvSpPr>
        <p:spPr>
          <a:xfrm>
            <a:off x="1202939" y="1109702"/>
            <a:ext cx="887239" cy="307777"/>
          </a:xfrm>
          <a:prstGeom prst="rect">
            <a:avLst/>
          </a:prstGeom>
          <a:noFill/>
        </p:spPr>
        <p:txBody>
          <a:bodyPr wrap="square" rtlCol="0">
            <a:spAutoFit/>
          </a:bodyPr>
          <a:lstStyle/>
          <a:p>
            <a:r>
              <a:rPr lang="en-US" dirty="0">
                <a:solidFill>
                  <a:srgbClr val="C00000"/>
                </a:solidFill>
              </a:rPr>
              <a:t>325 u</a:t>
            </a:r>
          </a:p>
        </p:txBody>
      </p:sp>
      <p:sp>
        <p:nvSpPr>
          <p:cNvPr id="5" name="TextBox 4">
            <a:extLst>
              <a:ext uri="{FF2B5EF4-FFF2-40B4-BE49-F238E27FC236}">
                <a16:creationId xmlns:a16="http://schemas.microsoft.com/office/drawing/2014/main" id="{A1E0C766-81AE-40AD-6FD5-57A23C7F4921}"/>
              </a:ext>
            </a:extLst>
          </p:cNvPr>
          <p:cNvSpPr txBox="1"/>
          <p:nvPr/>
        </p:nvSpPr>
        <p:spPr>
          <a:xfrm>
            <a:off x="-64123" y="2102082"/>
            <a:ext cx="887239" cy="307777"/>
          </a:xfrm>
          <a:prstGeom prst="rect">
            <a:avLst/>
          </a:prstGeom>
          <a:noFill/>
        </p:spPr>
        <p:txBody>
          <a:bodyPr wrap="square" rtlCol="0">
            <a:spAutoFit/>
          </a:bodyPr>
          <a:lstStyle/>
          <a:p>
            <a:r>
              <a:rPr lang="en-US" dirty="0">
                <a:solidFill>
                  <a:srgbClr val="C00000"/>
                </a:solidFill>
              </a:rPr>
              <a:t>138 u</a:t>
            </a:r>
          </a:p>
        </p:txBody>
      </p:sp>
      <p:graphicFrame>
        <p:nvGraphicFramePr>
          <p:cNvPr id="10" name="Table 9">
            <a:extLst>
              <a:ext uri="{FF2B5EF4-FFF2-40B4-BE49-F238E27FC236}">
                <a16:creationId xmlns:a16="http://schemas.microsoft.com/office/drawing/2014/main" id="{FC51B7DB-6CA7-6D4E-06FF-110063021A38}"/>
              </a:ext>
            </a:extLst>
          </p:cNvPr>
          <p:cNvGraphicFramePr>
            <a:graphicFrameLocks noGrp="1"/>
          </p:cNvGraphicFramePr>
          <p:nvPr>
            <p:extLst>
              <p:ext uri="{D42A27DB-BD31-4B8C-83A1-F6EECF244321}">
                <p14:modId xmlns:p14="http://schemas.microsoft.com/office/powerpoint/2010/main" val="2614632640"/>
              </p:ext>
            </p:extLst>
          </p:nvPr>
        </p:nvGraphicFramePr>
        <p:xfrm>
          <a:off x="4651136" y="1312174"/>
          <a:ext cx="4346836" cy="3141427"/>
        </p:xfrm>
        <a:graphic>
          <a:graphicData uri="http://schemas.openxmlformats.org/drawingml/2006/table">
            <a:tbl>
              <a:tblPr firstRow="1" bandRow="1">
                <a:tableStyleId>{073A0DAA-6AF3-43AB-8588-CEC1D06C72B9}</a:tableStyleId>
              </a:tblPr>
              <a:tblGrid>
                <a:gridCol w="957490">
                  <a:extLst>
                    <a:ext uri="{9D8B030D-6E8A-4147-A177-3AD203B41FA5}">
                      <a16:colId xmlns:a16="http://schemas.microsoft.com/office/drawing/2014/main" val="3706062196"/>
                    </a:ext>
                  </a:extLst>
                </a:gridCol>
                <a:gridCol w="1694673">
                  <a:extLst>
                    <a:ext uri="{9D8B030D-6E8A-4147-A177-3AD203B41FA5}">
                      <a16:colId xmlns:a16="http://schemas.microsoft.com/office/drawing/2014/main" val="116241069"/>
                    </a:ext>
                  </a:extLst>
                </a:gridCol>
                <a:gridCol w="1694673">
                  <a:extLst>
                    <a:ext uri="{9D8B030D-6E8A-4147-A177-3AD203B41FA5}">
                      <a16:colId xmlns:a16="http://schemas.microsoft.com/office/drawing/2014/main" val="32916701"/>
                    </a:ext>
                  </a:extLst>
                </a:gridCol>
              </a:tblGrid>
              <a:tr h="370840">
                <a:tc>
                  <a:txBody>
                    <a:bodyPr/>
                    <a:lstStyle/>
                    <a:p>
                      <a:pPr algn="ctr"/>
                      <a:r>
                        <a:rPr lang="en-US" dirty="0"/>
                        <a:t>Error</a:t>
                      </a:r>
                    </a:p>
                  </a:txBody>
                  <a:tcPr/>
                </a:tc>
                <a:tc>
                  <a:txBody>
                    <a:bodyPr/>
                    <a:lstStyle/>
                    <a:p>
                      <a:pPr algn="ctr"/>
                      <a:r>
                        <a:rPr lang="en-US" dirty="0"/>
                        <a:t>Achieved Density in Red Rectangle</a:t>
                      </a:r>
                    </a:p>
                  </a:txBody>
                  <a:tcPr/>
                </a:tc>
                <a:tc>
                  <a:txBody>
                    <a:bodyPr/>
                    <a:lstStyle/>
                    <a:p>
                      <a:pPr algn="ctr"/>
                      <a:r>
                        <a:rPr lang="en-US" dirty="0"/>
                        <a:t>Required Density in 75um X 75um</a:t>
                      </a:r>
                    </a:p>
                  </a:txBody>
                  <a:tcPr/>
                </a:tc>
                <a:extLst>
                  <a:ext uri="{0D108BD9-81ED-4DB2-BD59-A6C34878D82A}">
                    <a16:rowId xmlns:a16="http://schemas.microsoft.com/office/drawing/2014/main" val="1044338590"/>
                  </a:ext>
                </a:extLst>
              </a:tr>
              <a:tr h="370840">
                <a:tc>
                  <a:txBody>
                    <a:bodyPr/>
                    <a:lstStyle/>
                    <a:p>
                      <a:pPr algn="ctr"/>
                      <a:r>
                        <a:rPr lang="en-US" dirty="0"/>
                        <a:t>M1.DN.1</a:t>
                      </a:r>
                    </a:p>
                  </a:txBody>
                  <a:tcPr/>
                </a:tc>
                <a:tc>
                  <a:txBody>
                    <a:bodyPr/>
                    <a:lstStyle/>
                    <a:p>
                      <a:pPr algn="ctr"/>
                      <a:r>
                        <a:rPr lang="en-US" dirty="0"/>
                        <a:t>0%</a:t>
                      </a:r>
                    </a:p>
                  </a:txBody>
                  <a:tcPr/>
                </a:tc>
                <a:tc>
                  <a:txBody>
                    <a:bodyPr/>
                    <a:lstStyle/>
                    <a:p>
                      <a:pPr algn="ctr"/>
                      <a:r>
                        <a:rPr lang="en-US" dirty="0"/>
                        <a:t>10%</a:t>
                      </a:r>
                    </a:p>
                  </a:txBody>
                  <a:tcPr/>
                </a:tc>
                <a:extLst>
                  <a:ext uri="{0D108BD9-81ED-4DB2-BD59-A6C34878D82A}">
                    <a16:rowId xmlns:a16="http://schemas.microsoft.com/office/drawing/2014/main" val="2567193926"/>
                  </a:ext>
                </a:extLst>
              </a:tr>
              <a:tr h="370840">
                <a:tc>
                  <a:txBody>
                    <a:bodyPr/>
                    <a:lstStyle/>
                    <a:p>
                      <a:pPr algn="ctr"/>
                      <a:r>
                        <a:rPr lang="en-US" dirty="0"/>
                        <a:t>M2.DN.1</a:t>
                      </a:r>
                    </a:p>
                  </a:txBody>
                  <a:tcPr/>
                </a:tc>
                <a:tc>
                  <a:txBody>
                    <a:bodyPr/>
                    <a:lstStyle/>
                    <a:p>
                      <a:pPr algn="ctr"/>
                      <a:r>
                        <a:rPr lang="en-US" dirty="0"/>
                        <a:t>5.8%</a:t>
                      </a:r>
                    </a:p>
                  </a:txBody>
                  <a:tcPr/>
                </a:tc>
                <a:tc>
                  <a:txBody>
                    <a:bodyPr/>
                    <a:lstStyle/>
                    <a:p>
                      <a:pPr algn="ctr"/>
                      <a:r>
                        <a:rPr lang="en-US" dirty="0"/>
                        <a:t>10%</a:t>
                      </a:r>
                    </a:p>
                  </a:txBody>
                  <a:tcPr/>
                </a:tc>
                <a:extLst>
                  <a:ext uri="{0D108BD9-81ED-4DB2-BD59-A6C34878D82A}">
                    <a16:rowId xmlns:a16="http://schemas.microsoft.com/office/drawing/2014/main" val="3993791591"/>
                  </a:ext>
                </a:extLst>
              </a:tr>
              <a:tr h="370840">
                <a:tc>
                  <a:txBody>
                    <a:bodyPr/>
                    <a:lstStyle/>
                    <a:p>
                      <a:pPr algn="ctr"/>
                      <a:r>
                        <a:rPr lang="en-US" dirty="0"/>
                        <a:t>M3.DN.1</a:t>
                      </a:r>
                    </a:p>
                  </a:txBody>
                  <a:tcPr/>
                </a:tc>
                <a:tc>
                  <a:txBody>
                    <a:bodyPr/>
                    <a:lstStyle/>
                    <a:p>
                      <a:pPr algn="ctr"/>
                      <a:r>
                        <a:rPr lang="en-US" dirty="0"/>
                        <a:t>0.6%</a:t>
                      </a:r>
                    </a:p>
                  </a:txBody>
                  <a:tcPr/>
                </a:tc>
                <a:tc>
                  <a:txBody>
                    <a:bodyPr/>
                    <a:lstStyle/>
                    <a:p>
                      <a:pPr algn="ctr"/>
                      <a:r>
                        <a:rPr lang="en-US" dirty="0"/>
                        <a:t>10%</a:t>
                      </a:r>
                    </a:p>
                  </a:txBody>
                  <a:tcPr/>
                </a:tc>
                <a:extLst>
                  <a:ext uri="{0D108BD9-81ED-4DB2-BD59-A6C34878D82A}">
                    <a16:rowId xmlns:a16="http://schemas.microsoft.com/office/drawing/2014/main" val="3859523248"/>
                  </a:ext>
                </a:extLst>
              </a:tr>
              <a:tr h="370840">
                <a:tc>
                  <a:txBody>
                    <a:bodyPr/>
                    <a:lstStyle/>
                    <a:p>
                      <a:pPr algn="ctr"/>
                      <a:r>
                        <a:rPr lang="en-US" dirty="0"/>
                        <a:t>M4.DN.1</a:t>
                      </a:r>
                    </a:p>
                  </a:txBody>
                  <a:tcPr/>
                </a:tc>
                <a:tc>
                  <a:txBody>
                    <a:bodyPr/>
                    <a:lstStyle/>
                    <a:p>
                      <a:pPr algn="ctr"/>
                      <a:r>
                        <a:rPr lang="en-US" dirty="0"/>
                        <a:t>6.1%</a:t>
                      </a:r>
                    </a:p>
                  </a:txBody>
                  <a:tcPr/>
                </a:tc>
                <a:tc>
                  <a:txBody>
                    <a:bodyPr/>
                    <a:lstStyle/>
                    <a:p>
                      <a:pPr algn="ctr"/>
                      <a:r>
                        <a:rPr lang="en-US" dirty="0"/>
                        <a:t>10%</a:t>
                      </a:r>
                    </a:p>
                  </a:txBody>
                  <a:tcPr/>
                </a:tc>
                <a:extLst>
                  <a:ext uri="{0D108BD9-81ED-4DB2-BD59-A6C34878D82A}">
                    <a16:rowId xmlns:a16="http://schemas.microsoft.com/office/drawing/2014/main" val="2748335080"/>
                  </a:ext>
                </a:extLst>
              </a:tr>
              <a:tr h="398227">
                <a:tc>
                  <a:txBody>
                    <a:bodyPr/>
                    <a:lstStyle/>
                    <a:p>
                      <a:pPr algn="ctr"/>
                      <a:r>
                        <a:rPr lang="en-US" dirty="0"/>
                        <a:t>M7.DN.1</a:t>
                      </a:r>
                    </a:p>
                  </a:txBody>
                  <a:tcPr/>
                </a:tc>
                <a:tc>
                  <a:txBody>
                    <a:bodyPr/>
                    <a:lstStyle/>
                    <a:p>
                      <a:pPr algn="ctr"/>
                      <a:r>
                        <a:rPr lang="en-US" dirty="0"/>
                        <a:t>2.5%</a:t>
                      </a:r>
                    </a:p>
                  </a:txBody>
                  <a:tcPr/>
                </a:tc>
                <a:tc>
                  <a:txBody>
                    <a:bodyPr/>
                    <a:lstStyle/>
                    <a:p>
                      <a:pPr algn="ctr"/>
                      <a:r>
                        <a:rPr lang="en-US" dirty="0"/>
                        <a:t>10%</a:t>
                      </a:r>
                    </a:p>
                  </a:txBody>
                  <a:tcPr/>
                </a:tc>
                <a:extLst>
                  <a:ext uri="{0D108BD9-81ED-4DB2-BD59-A6C34878D82A}">
                    <a16:rowId xmlns:a16="http://schemas.microsoft.com/office/drawing/2014/main" val="3122229462"/>
                  </a:ext>
                </a:extLst>
              </a:tr>
              <a:tr h="370840">
                <a:tc>
                  <a:txBody>
                    <a:bodyPr/>
                    <a:lstStyle/>
                    <a:p>
                      <a:pPr algn="ctr"/>
                      <a:r>
                        <a:rPr lang="en-US" dirty="0"/>
                        <a:t>M8.DN.1</a:t>
                      </a:r>
                    </a:p>
                  </a:txBody>
                  <a:tcPr/>
                </a:tc>
                <a:tc>
                  <a:txBody>
                    <a:bodyPr/>
                    <a:lstStyle/>
                    <a:p>
                      <a:pPr algn="ctr"/>
                      <a:r>
                        <a:rPr lang="en-US" dirty="0"/>
                        <a:t>0.7%</a:t>
                      </a:r>
                    </a:p>
                  </a:txBody>
                  <a:tcPr/>
                </a:tc>
                <a:tc>
                  <a:txBody>
                    <a:bodyPr/>
                    <a:lstStyle/>
                    <a:p>
                      <a:pPr algn="ctr"/>
                      <a:r>
                        <a:rPr lang="en-US" dirty="0"/>
                        <a:t>20%</a:t>
                      </a:r>
                    </a:p>
                  </a:txBody>
                  <a:tcPr/>
                </a:tc>
                <a:extLst>
                  <a:ext uri="{0D108BD9-81ED-4DB2-BD59-A6C34878D82A}">
                    <a16:rowId xmlns:a16="http://schemas.microsoft.com/office/drawing/2014/main" val="2356706032"/>
                  </a:ext>
                </a:extLst>
              </a:tr>
              <a:tr h="370840">
                <a:tc>
                  <a:txBody>
                    <a:bodyPr/>
                    <a:lstStyle/>
                    <a:p>
                      <a:pPr algn="ctr"/>
                      <a:r>
                        <a:rPr lang="en-US" b="1" dirty="0"/>
                        <a:t>M9.DN.2</a:t>
                      </a:r>
                    </a:p>
                  </a:txBody>
                  <a:tcPr/>
                </a:tc>
                <a:tc>
                  <a:txBody>
                    <a:bodyPr/>
                    <a:lstStyle/>
                    <a:p>
                      <a:pPr algn="ctr"/>
                      <a:r>
                        <a:rPr lang="en-US" dirty="0"/>
                        <a:t>0%</a:t>
                      </a:r>
                    </a:p>
                  </a:txBody>
                  <a:tcPr/>
                </a:tc>
                <a:tc>
                  <a:txBody>
                    <a:bodyPr/>
                    <a:lstStyle/>
                    <a:p>
                      <a:pPr algn="ctr"/>
                      <a:r>
                        <a:rPr lang="en-US" dirty="0"/>
                        <a:t>20%</a:t>
                      </a:r>
                    </a:p>
                  </a:txBody>
                  <a:tcPr/>
                </a:tc>
                <a:extLst>
                  <a:ext uri="{0D108BD9-81ED-4DB2-BD59-A6C34878D82A}">
                    <a16:rowId xmlns:a16="http://schemas.microsoft.com/office/drawing/2014/main" val="1252423559"/>
                  </a:ext>
                </a:extLst>
              </a:tr>
            </a:tbl>
          </a:graphicData>
        </a:graphic>
      </p:graphicFrame>
      <p:sp>
        <p:nvSpPr>
          <p:cNvPr id="11" name="Rectangle 10">
            <a:extLst>
              <a:ext uri="{FF2B5EF4-FFF2-40B4-BE49-F238E27FC236}">
                <a16:creationId xmlns:a16="http://schemas.microsoft.com/office/drawing/2014/main" id="{CDB4518B-F2AE-2FFA-5C1F-E2D742CA8A34}"/>
              </a:ext>
            </a:extLst>
          </p:cNvPr>
          <p:cNvSpPr/>
          <p:nvPr/>
        </p:nvSpPr>
        <p:spPr>
          <a:xfrm>
            <a:off x="2577893" y="1572812"/>
            <a:ext cx="1957892" cy="13909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BF6B67-FC55-CFC9-245A-AC23B01D1523}"/>
              </a:ext>
            </a:extLst>
          </p:cNvPr>
          <p:cNvSpPr/>
          <p:nvPr/>
        </p:nvSpPr>
        <p:spPr>
          <a:xfrm>
            <a:off x="2551905" y="4487260"/>
            <a:ext cx="1957892" cy="13909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400716-BD92-FC0D-C132-595B596B48FB}"/>
              </a:ext>
            </a:extLst>
          </p:cNvPr>
          <p:cNvSpPr/>
          <p:nvPr/>
        </p:nvSpPr>
        <p:spPr>
          <a:xfrm>
            <a:off x="531811" y="4495546"/>
            <a:ext cx="1957892" cy="13909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9FCC6EA-8F41-481E-7829-8A56988C5351}"/>
              </a:ext>
            </a:extLst>
          </p:cNvPr>
          <p:cNvSpPr txBox="1"/>
          <p:nvPr/>
        </p:nvSpPr>
        <p:spPr>
          <a:xfrm>
            <a:off x="4571999" y="4798506"/>
            <a:ext cx="4425973" cy="1169551"/>
          </a:xfrm>
          <a:prstGeom prst="rect">
            <a:avLst/>
          </a:prstGeom>
          <a:noFill/>
        </p:spPr>
        <p:txBody>
          <a:bodyPr wrap="square" rtlCol="0">
            <a:spAutoFit/>
          </a:bodyPr>
          <a:lstStyle/>
          <a:p>
            <a:r>
              <a:rPr lang="en-US" dirty="0">
                <a:solidFill>
                  <a:schemeClr val="tx1"/>
                </a:solidFill>
              </a:rPr>
              <a:t>This is the Capacitance Array for one SAR ADC located on the</a:t>
            </a:r>
            <a:r>
              <a:rPr lang="en-US" b="1" dirty="0">
                <a:solidFill>
                  <a:schemeClr val="tx1"/>
                </a:solidFill>
              </a:rPr>
              <a:t> top </a:t>
            </a:r>
            <a:r>
              <a:rPr lang="en-US" dirty="0">
                <a:solidFill>
                  <a:schemeClr val="tx1"/>
                </a:solidFill>
              </a:rPr>
              <a:t>of the chip. The Cap array is very sensitive to the dummy fill which will worse the ADC’s performance. Dummy exclude layers are put on red rectangular and cause the DRC issues listed in table</a:t>
            </a:r>
          </a:p>
        </p:txBody>
      </p:sp>
      <p:cxnSp>
        <p:nvCxnSpPr>
          <p:cNvPr id="15" name="Straight Arrow Connector 14">
            <a:extLst>
              <a:ext uri="{FF2B5EF4-FFF2-40B4-BE49-F238E27FC236}">
                <a16:creationId xmlns:a16="http://schemas.microsoft.com/office/drawing/2014/main" id="{8E02F45A-D666-B778-7F06-0E278C2D20FE}"/>
              </a:ext>
            </a:extLst>
          </p:cNvPr>
          <p:cNvCxnSpPr>
            <a:cxnSpLocks/>
          </p:cNvCxnSpPr>
          <p:nvPr/>
        </p:nvCxnSpPr>
        <p:spPr>
          <a:xfrm>
            <a:off x="380663" y="2429197"/>
            <a:ext cx="0" cy="53453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49C87350-FBC1-D1AA-14C3-6F3E6A74A52D}"/>
              </a:ext>
            </a:extLst>
          </p:cNvPr>
          <p:cNvCxnSpPr>
            <a:cxnSpLocks/>
          </p:cNvCxnSpPr>
          <p:nvPr/>
        </p:nvCxnSpPr>
        <p:spPr>
          <a:xfrm flipV="1">
            <a:off x="380663" y="1560513"/>
            <a:ext cx="0" cy="54156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1B3FB75-E90B-C2C4-AF70-A344CA3976DB}"/>
              </a:ext>
            </a:extLst>
          </p:cNvPr>
          <p:cNvCxnSpPr>
            <a:cxnSpLocks/>
          </p:cNvCxnSpPr>
          <p:nvPr/>
        </p:nvCxnSpPr>
        <p:spPr>
          <a:xfrm>
            <a:off x="1809602" y="1275382"/>
            <a:ext cx="680101"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CE4AD9F-49C3-3873-C17A-0B453BFBABAB}"/>
              </a:ext>
            </a:extLst>
          </p:cNvPr>
          <p:cNvCxnSpPr>
            <a:cxnSpLocks/>
          </p:cNvCxnSpPr>
          <p:nvPr/>
        </p:nvCxnSpPr>
        <p:spPr>
          <a:xfrm flipH="1">
            <a:off x="531811" y="1275382"/>
            <a:ext cx="671128"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9184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4" name="Picture 3" descr="A computer generated image of a building&#10;&#10;Description automatically generated">
            <a:extLst>
              <a:ext uri="{FF2B5EF4-FFF2-40B4-BE49-F238E27FC236}">
                <a16:creationId xmlns:a16="http://schemas.microsoft.com/office/drawing/2014/main" id="{12F02D92-4D8D-FEC9-C59D-D255419DC8A4}"/>
              </a:ext>
            </a:extLst>
          </p:cNvPr>
          <p:cNvPicPr>
            <a:picLocks noChangeAspect="1"/>
          </p:cNvPicPr>
          <p:nvPr/>
        </p:nvPicPr>
        <p:blipFill>
          <a:blip r:embed="rId3"/>
          <a:stretch>
            <a:fillRect/>
          </a:stretch>
        </p:blipFill>
        <p:spPr>
          <a:xfrm>
            <a:off x="1059681" y="1274938"/>
            <a:ext cx="2657846" cy="4916121"/>
          </a:xfrm>
          <a:prstGeom prst="rect">
            <a:avLst/>
          </a:prstGeom>
        </p:spPr>
      </p:pic>
      <p:sp>
        <p:nvSpPr>
          <p:cNvPr id="130" name="Google Shape;130;p22"/>
          <p:cNvSpPr txBox="1">
            <a:spLocks noGrp="1"/>
          </p:cNvSpPr>
          <p:nvPr>
            <p:ph type="title"/>
          </p:nvPr>
        </p:nvSpPr>
        <p:spPr>
          <a:xfrm>
            <a:off x="531813" y="271463"/>
            <a:ext cx="82311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Mx.DN.1 / M9.DN.2</a:t>
            </a:r>
            <a:endParaRPr dirty="0"/>
          </a:p>
        </p:txBody>
      </p:sp>
      <p:sp>
        <p:nvSpPr>
          <p:cNvPr id="3" name="TextBox 2">
            <a:extLst>
              <a:ext uri="{FF2B5EF4-FFF2-40B4-BE49-F238E27FC236}">
                <a16:creationId xmlns:a16="http://schemas.microsoft.com/office/drawing/2014/main" id="{75D442E5-1253-F44D-FCA4-105DD9A4BB8D}"/>
              </a:ext>
            </a:extLst>
          </p:cNvPr>
          <p:cNvSpPr txBox="1"/>
          <p:nvPr/>
        </p:nvSpPr>
        <p:spPr>
          <a:xfrm>
            <a:off x="1501365" y="4101545"/>
            <a:ext cx="887239" cy="369332"/>
          </a:xfrm>
          <a:prstGeom prst="rect">
            <a:avLst/>
          </a:prstGeom>
          <a:noFill/>
        </p:spPr>
        <p:txBody>
          <a:bodyPr wrap="square" rtlCol="0">
            <a:spAutoFit/>
          </a:bodyPr>
          <a:lstStyle/>
          <a:p>
            <a:r>
              <a:rPr lang="en-US" sz="1800" dirty="0">
                <a:solidFill>
                  <a:srgbClr val="FF0000"/>
                </a:solidFill>
              </a:rPr>
              <a:t>154 u</a:t>
            </a:r>
          </a:p>
        </p:txBody>
      </p:sp>
      <p:graphicFrame>
        <p:nvGraphicFramePr>
          <p:cNvPr id="10" name="Table 9">
            <a:extLst>
              <a:ext uri="{FF2B5EF4-FFF2-40B4-BE49-F238E27FC236}">
                <a16:creationId xmlns:a16="http://schemas.microsoft.com/office/drawing/2014/main" id="{FC51B7DB-6CA7-6D4E-06FF-110063021A38}"/>
              </a:ext>
            </a:extLst>
          </p:cNvPr>
          <p:cNvGraphicFramePr>
            <a:graphicFrameLocks noGrp="1"/>
          </p:cNvGraphicFramePr>
          <p:nvPr>
            <p:extLst>
              <p:ext uri="{D42A27DB-BD31-4B8C-83A1-F6EECF244321}">
                <p14:modId xmlns:p14="http://schemas.microsoft.com/office/powerpoint/2010/main" val="3163728385"/>
              </p:ext>
            </p:extLst>
          </p:nvPr>
        </p:nvGraphicFramePr>
        <p:xfrm>
          <a:off x="4416077" y="1887051"/>
          <a:ext cx="4346836" cy="1259840"/>
        </p:xfrm>
        <a:graphic>
          <a:graphicData uri="http://schemas.openxmlformats.org/drawingml/2006/table">
            <a:tbl>
              <a:tblPr firstRow="1" bandRow="1">
                <a:tableStyleId>{073A0DAA-6AF3-43AB-8588-CEC1D06C72B9}</a:tableStyleId>
              </a:tblPr>
              <a:tblGrid>
                <a:gridCol w="957490">
                  <a:extLst>
                    <a:ext uri="{9D8B030D-6E8A-4147-A177-3AD203B41FA5}">
                      <a16:colId xmlns:a16="http://schemas.microsoft.com/office/drawing/2014/main" val="3706062196"/>
                    </a:ext>
                  </a:extLst>
                </a:gridCol>
                <a:gridCol w="1694673">
                  <a:extLst>
                    <a:ext uri="{9D8B030D-6E8A-4147-A177-3AD203B41FA5}">
                      <a16:colId xmlns:a16="http://schemas.microsoft.com/office/drawing/2014/main" val="116241069"/>
                    </a:ext>
                  </a:extLst>
                </a:gridCol>
                <a:gridCol w="1694673">
                  <a:extLst>
                    <a:ext uri="{9D8B030D-6E8A-4147-A177-3AD203B41FA5}">
                      <a16:colId xmlns:a16="http://schemas.microsoft.com/office/drawing/2014/main" val="32916701"/>
                    </a:ext>
                  </a:extLst>
                </a:gridCol>
              </a:tblGrid>
              <a:tr h="370840">
                <a:tc>
                  <a:txBody>
                    <a:bodyPr/>
                    <a:lstStyle/>
                    <a:p>
                      <a:pPr algn="ctr"/>
                      <a:r>
                        <a:rPr lang="en-US" dirty="0"/>
                        <a:t>Error</a:t>
                      </a:r>
                    </a:p>
                  </a:txBody>
                  <a:tcPr/>
                </a:tc>
                <a:tc>
                  <a:txBody>
                    <a:bodyPr/>
                    <a:lstStyle/>
                    <a:p>
                      <a:pPr algn="ctr"/>
                      <a:r>
                        <a:rPr lang="en-US" dirty="0"/>
                        <a:t>Achieved Density in Red Rectangle</a:t>
                      </a:r>
                    </a:p>
                  </a:txBody>
                  <a:tcPr/>
                </a:tc>
                <a:tc>
                  <a:txBody>
                    <a:bodyPr/>
                    <a:lstStyle/>
                    <a:p>
                      <a:pPr algn="ctr"/>
                      <a:r>
                        <a:rPr lang="en-US" dirty="0"/>
                        <a:t>Required Density in 75um X 75um</a:t>
                      </a:r>
                    </a:p>
                  </a:txBody>
                  <a:tcPr/>
                </a:tc>
                <a:extLst>
                  <a:ext uri="{0D108BD9-81ED-4DB2-BD59-A6C34878D82A}">
                    <a16:rowId xmlns:a16="http://schemas.microsoft.com/office/drawing/2014/main" val="1044338590"/>
                  </a:ext>
                </a:extLst>
              </a:tr>
              <a:tr h="370840">
                <a:tc>
                  <a:txBody>
                    <a:bodyPr/>
                    <a:lstStyle/>
                    <a:p>
                      <a:pPr algn="ctr"/>
                      <a:r>
                        <a:rPr lang="en-US" dirty="0"/>
                        <a:t>M8.DN.1</a:t>
                      </a:r>
                    </a:p>
                  </a:txBody>
                  <a:tcPr/>
                </a:tc>
                <a:tc>
                  <a:txBody>
                    <a:bodyPr/>
                    <a:lstStyle/>
                    <a:p>
                      <a:pPr algn="ctr"/>
                      <a:r>
                        <a:rPr lang="en-US" dirty="0"/>
                        <a:t>0%</a:t>
                      </a:r>
                    </a:p>
                  </a:txBody>
                  <a:tcPr/>
                </a:tc>
                <a:tc>
                  <a:txBody>
                    <a:bodyPr/>
                    <a:lstStyle/>
                    <a:p>
                      <a:pPr algn="ctr"/>
                      <a:r>
                        <a:rPr lang="en-US" dirty="0"/>
                        <a:t>20%</a:t>
                      </a:r>
                    </a:p>
                  </a:txBody>
                  <a:tcPr/>
                </a:tc>
                <a:extLst>
                  <a:ext uri="{0D108BD9-81ED-4DB2-BD59-A6C34878D82A}">
                    <a16:rowId xmlns:a16="http://schemas.microsoft.com/office/drawing/2014/main" val="2356706032"/>
                  </a:ext>
                </a:extLst>
              </a:tr>
              <a:tr h="370840">
                <a:tc>
                  <a:txBody>
                    <a:bodyPr/>
                    <a:lstStyle/>
                    <a:p>
                      <a:pPr algn="ctr"/>
                      <a:r>
                        <a:rPr lang="en-US" b="1" dirty="0"/>
                        <a:t>M9.DN.2</a:t>
                      </a:r>
                    </a:p>
                  </a:txBody>
                  <a:tcPr/>
                </a:tc>
                <a:tc>
                  <a:txBody>
                    <a:bodyPr/>
                    <a:lstStyle/>
                    <a:p>
                      <a:pPr algn="ctr"/>
                      <a:r>
                        <a:rPr lang="en-US" dirty="0"/>
                        <a:t>0%</a:t>
                      </a:r>
                    </a:p>
                  </a:txBody>
                  <a:tcPr/>
                </a:tc>
                <a:tc>
                  <a:txBody>
                    <a:bodyPr/>
                    <a:lstStyle/>
                    <a:p>
                      <a:pPr algn="ctr"/>
                      <a:r>
                        <a:rPr lang="en-US" dirty="0"/>
                        <a:t>20%</a:t>
                      </a:r>
                    </a:p>
                  </a:txBody>
                  <a:tcPr/>
                </a:tc>
                <a:extLst>
                  <a:ext uri="{0D108BD9-81ED-4DB2-BD59-A6C34878D82A}">
                    <a16:rowId xmlns:a16="http://schemas.microsoft.com/office/drawing/2014/main" val="1252423559"/>
                  </a:ext>
                </a:extLst>
              </a:tr>
            </a:tbl>
          </a:graphicData>
        </a:graphic>
      </p:graphicFrame>
      <p:sp>
        <p:nvSpPr>
          <p:cNvPr id="14" name="TextBox 13">
            <a:extLst>
              <a:ext uri="{FF2B5EF4-FFF2-40B4-BE49-F238E27FC236}">
                <a16:creationId xmlns:a16="http://schemas.microsoft.com/office/drawing/2014/main" id="{79FCC6EA-8F41-481E-7829-8A56988C5351}"/>
              </a:ext>
            </a:extLst>
          </p:cNvPr>
          <p:cNvSpPr txBox="1"/>
          <p:nvPr/>
        </p:nvSpPr>
        <p:spPr>
          <a:xfrm>
            <a:off x="4336940" y="3875926"/>
            <a:ext cx="4425973" cy="1384995"/>
          </a:xfrm>
          <a:prstGeom prst="rect">
            <a:avLst/>
          </a:prstGeom>
          <a:noFill/>
        </p:spPr>
        <p:txBody>
          <a:bodyPr wrap="square" rtlCol="0">
            <a:spAutoFit/>
          </a:bodyPr>
          <a:lstStyle/>
          <a:p>
            <a:r>
              <a:rPr lang="en-US" dirty="0">
                <a:solidFill>
                  <a:schemeClr val="tx1"/>
                </a:solidFill>
              </a:rPr>
              <a:t>This is the Capacitance Array for one SAR ADC located on the </a:t>
            </a:r>
            <a:r>
              <a:rPr lang="en-US" b="1" dirty="0">
                <a:solidFill>
                  <a:schemeClr val="tx1"/>
                </a:solidFill>
              </a:rPr>
              <a:t>left middle </a:t>
            </a:r>
            <a:r>
              <a:rPr lang="en-US" dirty="0">
                <a:solidFill>
                  <a:schemeClr val="tx1"/>
                </a:solidFill>
              </a:rPr>
              <a:t>of the chip. The Cap array is very sensitive to the dummy fill which will worse the ADC’s performance. Dummy exclude layers are put on red rectangular and cause the DRC issues listed in table</a:t>
            </a:r>
          </a:p>
        </p:txBody>
      </p:sp>
      <p:sp>
        <p:nvSpPr>
          <p:cNvPr id="2" name="Rectangle 1">
            <a:extLst>
              <a:ext uri="{FF2B5EF4-FFF2-40B4-BE49-F238E27FC236}">
                <a16:creationId xmlns:a16="http://schemas.microsoft.com/office/drawing/2014/main" id="{805C6461-C3C8-1D6E-EB62-D48C4B0DB45B}"/>
              </a:ext>
            </a:extLst>
          </p:cNvPr>
          <p:cNvSpPr/>
          <p:nvPr/>
        </p:nvSpPr>
        <p:spPr>
          <a:xfrm>
            <a:off x="1524756" y="3347909"/>
            <a:ext cx="575648" cy="75363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1E0C766-81AE-40AD-6FD5-57A23C7F4921}"/>
              </a:ext>
            </a:extLst>
          </p:cNvPr>
          <p:cNvSpPr txBox="1"/>
          <p:nvPr/>
        </p:nvSpPr>
        <p:spPr>
          <a:xfrm>
            <a:off x="925341" y="3506594"/>
            <a:ext cx="887239" cy="369332"/>
          </a:xfrm>
          <a:prstGeom prst="rect">
            <a:avLst/>
          </a:prstGeom>
          <a:noFill/>
        </p:spPr>
        <p:txBody>
          <a:bodyPr wrap="square" rtlCol="0">
            <a:spAutoFit/>
          </a:bodyPr>
          <a:lstStyle/>
          <a:p>
            <a:r>
              <a:rPr lang="en-US" sz="1800" dirty="0">
                <a:solidFill>
                  <a:srgbClr val="FFFF00"/>
                </a:solidFill>
              </a:rPr>
              <a:t>180 u</a:t>
            </a:r>
          </a:p>
        </p:txBody>
      </p:sp>
    </p:spTree>
    <p:extLst>
      <p:ext uri="{BB962C8B-B14F-4D97-AF65-F5344CB8AC3E}">
        <p14:creationId xmlns:p14="http://schemas.microsoft.com/office/powerpoint/2010/main" val="63181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531813" y="271463"/>
            <a:ext cx="82311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Mx.DN.1 / M9.DN.2</a:t>
            </a:r>
            <a:endParaRPr dirty="0"/>
          </a:p>
        </p:txBody>
      </p:sp>
      <p:sp>
        <p:nvSpPr>
          <p:cNvPr id="3" name="TextBox 2">
            <a:extLst>
              <a:ext uri="{FF2B5EF4-FFF2-40B4-BE49-F238E27FC236}">
                <a16:creationId xmlns:a16="http://schemas.microsoft.com/office/drawing/2014/main" id="{75D442E5-1253-F44D-FCA4-105DD9A4BB8D}"/>
              </a:ext>
            </a:extLst>
          </p:cNvPr>
          <p:cNvSpPr txBox="1"/>
          <p:nvPr/>
        </p:nvSpPr>
        <p:spPr>
          <a:xfrm>
            <a:off x="2873175" y="5813466"/>
            <a:ext cx="887239" cy="369332"/>
          </a:xfrm>
          <a:prstGeom prst="rect">
            <a:avLst/>
          </a:prstGeom>
          <a:noFill/>
        </p:spPr>
        <p:txBody>
          <a:bodyPr wrap="square" rtlCol="0">
            <a:spAutoFit/>
          </a:bodyPr>
          <a:lstStyle/>
          <a:p>
            <a:r>
              <a:rPr lang="en-US" sz="1800" dirty="0">
                <a:solidFill>
                  <a:srgbClr val="FF0000"/>
                </a:solidFill>
              </a:rPr>
              <a:t>264 u</a:t>
            </a:r>
          </a:p>
        </p:txBody>
      </p:sp>
      <p:graphicFrame>
        <p:nvGraphicFramePr>
          <p:cNvPr id="10" name="Table 9">
            <a:extLst>
              <a:ext uri="{FF2B5EF4-FFF2-40B4-BE49-F238E27FC236}">
                <a16:creationId xmlns:a16="http://schemas.microsoft.com/office/drawing/2014/main" id="{FC51B7DB-6CA7-6D4E-06FF-110063021A38}"/>
              </a:ext>
            </a:extLst>
          </p:cNvPr>
          <p:cNvGraphicFramePr>
            <a:graphicFrameLocks noGrp="1"/>
          </p:cNvGraphicFramePr>
          <p:nvPr>
            <p:extLst>
              <p:ext uri="{D42A27DB-BD31-4B8C-83A1-F6EECF244321}">
                <p14:modId xmlns:p14="http://schemas.microsoft.com/office/powerpoint/2010/main" val="1336148960"/>
              </p:ext>
            </p:extLst>
          </p:nvPr>
        </p:nvGraphicFramePr>
        <p:xfrm>
          <a:off x="4797164" y="1321228"/>
          <a:ext cx="4346836" cy="3141427"/>
        </p:xfrm>
        <a:graphic>
          <a:graphicData uri="http://schemas.openxmlformats.org/drawingml/2006/table">
            <a:tbl>
              <a:tblPr firstRow="1" bandRow="1">
                <a:tableStyleId>{073A0DAA-6AF3-43AB-8588-CEC1D06C72B9}</a:tableStyleId>
              </a:tblPr>
              <a:tblGrid>
                <a:gridCol w="957490">
                  <a:extLst>
                    <a:ext uri="{9D8B030D-6E8A-4147-A177-3AD203B41FA5}">
                      <a16:colId xmlns:a16="http://schemas.microsoft.com/office/drawing/2014/main" val="3706062196"/>
                    </a:ext>
                  </a:extLst>
                </a:gridCol>
                <a:gridCol w="1694673">
                  <a:extLst>
                    <a:ext uri="{9D8B030D-6E8A-4147-A177-3AD203B41FA5}">
                      <a16:colId xmlns:a16="http://schemas.microsoft.com/office/drawing/2014/main" val="116241069"/>
                    </a:ext>
                  </a:extLst>
                </a:gridCol>
                <a:gridCol w="1694673">
                  <a:extLst>
                    <a:ext uri="{9D8B030D-6E8A-4147-A177-3AD203B41FA5}">
                      <a16:colId xmlns:a16="http://schemas.microsoft.com/office/drawing/2014/main" val="32916701"/>
                    </a:ext>
                  </a:extLst>
                </a:gridCol>
              </a:tblGrid>
              <a:tr h="370840">
                <a:tc>
                  <a:txBody>
                    <a:bodyPr/>
                    <a:lstStyle/>
                    <a:p>
                      <a:pPr algn="ctr"/>
                      <a:r>
                        <a:rPr lang="en-US" dirty="0"/>
                        <a:t>Error</a:t>
                      </a:r>
                    </a:p>
                  </a:txBody>
                  <a:tcPr/>
                </a:tc>
                <a:tc>
                  <a:txBody>
                    <a:bodyPr/>
                    <a:lstStyle/>
                    <a:p>
                      <a:pPr algn="ctr"/>
                      <a:r>
                        <a:rPr lang="en-US" dirty="0"/>
                        <a:t>Achieved Density in Red Rectangle</a:t>
                      </a:r>
                    </a:p>
                  </a:txBody>
                  <a:tcPr/>
                </a:tc>
                <a:tc>
                  <a:txBody>
                    <a:bodyPr/>
                    <a:lstStyle/>
                    <a:p>
                      <a:pPr algn="ctr"/>
                      <a:r>
                        <a:rPr lang="en-US" dirty="0"/>
                        <a:t>Required Density in 75um X 75um</a:t>
                      </a:r>
                    </a:p>
                  </a:txBody>
                  <a:tcPr/>
                </a:tc>
                <a:extLst>
                  <a:ext uri="{0D108BD9-81ED-4DB2-BD59-A6C34878D82A}">
                    <a16:rowId xmlns:a16="http://schemas.microsoft.com/office/drawing/2014/main" val="1044338590"/>
                  </a:ext>
                </a:extLst>
              </a:tr>
              <a:tr h="370840">
                <a:tc>
                  <a:txBody>
                    <a:bodyPr/>
                    <a:lstStyle/>
                    <a:p>
                      <a:pPr algn="ctr"/>
                      <a:r>
                        <a:rPr lang="en-US" dirty="0"/>
                        <a:t>M1.DN.1</a:t>
                      </a:r>
                    </a:p>
                  </a:txBody>
                  <a:tcPr/>
                </a:tc>
                <a:tc>
                  <a:txBody>
                    <a:bodyPr/>
                    <a:lstStyle/>
                    <a:p>
                      <a:pPr algn="ctr"/>
                      <a:r>
                        <a:rPr lang="en-US" dirty="0"/>
                        <a:t>5.5%</a:t>
                      </a:r>
                    </a:p>
                  </a:txBody>
                  <a:tcPr/>
                </a:tc>
                <a:tc>
                  <a:txBody>
                    <a:bodyPr/>
                    <a:lstStyle/>
                    <a:p>
                      <a:pPr algn="ctr"/>
                      <a:r>
                        <a:rPr lang="en-US" dirty="0"/>
                        <a:t>10%</a:t>
                      </a:r>
                    </a:p>
                  </a:txBody>
                  <a:tcPr/>
                </a:tc>
                <a:extLst>
                  <a:ext uri="{0D108BD9-81ED-4DB2-BD59-A6C34878D82A}">
                    <a16:rowId xmlns:a16="http://schemas.microsoft.com/office/drawing/2014/main" val="2567193926"/>
                  </a:ext>
                </a:extLst>
              </a:tr>
              <a:tr h="370840">
                <a:tc>
                  <a:txBody>
                    <a:bodyPr/>
                    <a:lstStyle/>
                    <a:p>
                      <a:pPr algn="ctr"/>
                      <a:r>
                        <a:rPr lang="en-US" dirty="0"/>
                        <a:t>M2.DN.1</a:t>
                      </a:r>
                    </a:p>
                  </a:txBody>
                  <a:tcPr/>
                </a:tc>
                <a:tc>
                  <a:txBody>
                    <a:bodyPr/>
                    <a:lstStyle/>
                    <a:p>
                      <a:pPr algn="ctr"/>
                      <a:r>
                        <a:rPr lang="en-US" dirty="0"/>
                        <a:t>4.5%</a:t>
                      </a:r>
                    </a:p>
                  </a:txBody>
                  <a:tcPr/>
                </a:tc>
                <a:tc>
                  <a:txBody>
                    <a:bodyPr/>
                    <a:lstStyle/>
                    <a:p>
                      <a:pPr algn="ctr"/>
                      <a:r>
                        <a:rPr lang="en-US" dirty="0"/>
                        <a:t>10%</a:t>
                      </a:r>
                    </a:p>
                  </a:txBody>
                  <a:tcPr/>
                </a:tc>
                <a:extLst>
                  <a:ext uri="{0D108BD9-81ED-4DB2-BD59-A6C34878D82A}">
                    <a16:rowId xmlns:a16="http://schemas.microsoft.com/office/drawing/2014/main" val="3993791591"/>
                  </a:ext>
                </a:extLst>
              </a:tr>
              <a:tr h="370840">
                <a:tc>
                  <a:txBody>
                    <a:bodyPr/>
                    <a:lstStyle/>
                    <a:p>
                      <a:pPr algn="ctr"/>
                      <a:r>
                        <a:rPr lang="en-US" dirty="0"/>
                        <a:t>M3.DN.1</a:t>
                      </a:r>
                    </a:p>
                  </a:txBody>
                  <a:tcPr/>
                </a:tc>
                <a:tc>
                  <a:txBody>
                    <a:bodyPr/>
                    <a:lstStyle/>
                    <a:p>
                      <a:pPr algn="ctr"/>
                      <a:r>
                        <a:rPr lang="en-US" dirty="0"/>
                        <a:t>4.1%</a:t>
                      </a:r>
                    </a:p>
                  </a:txBody>
                  <a:tcPr/>
                </a:tc>
                <a:tc>
                  <a:txBody>
                    <a:bodyPr/>
                    <a:lstStyle/>
                    <a:p>
                      <a:pPr algn="ctr"/>
                      <a:r>
                        <a:rPr lang="en-US" dirty="0"/>
                        <a:t>10%</a:t>
                      </a:r>
                    </a:p>
                  </a:txBody>
                  <a:tcPr/>
                </a:tc>
                <a:extLst>
                  <a:ext uri="{0D108BD9-81ED-4DB2-BD59-A6C34878D82A}">
                    <a16:rowId xmlns:a16="http://schemas.microsoft.com/office/drawing/2014/main" val="3859523248"/>
                  </a:ext>
                </a:extLst>
              </a:tr>
              <a:tr h="370840">
                <a:tc>
                  <a:txBody>
                    <a:bodyPr/>
                    <a:lstStyle/>
                    <a:p>
                      <a:pPr algn="ctr"/>
                      <a:r>
                        <a:rPr lang="en-US" dirty="0"/>
                        <a:t>M4.DN.1</a:t>
                      </a:r>
                    </a:p>
                  </a:txBody>
                  <a:tcPr/>
                </a:tc>
                <a:tc>
                  <a:txBody>
                    <a:bodyPr/>
                    <a:lstStyle/>
                    <a:p>
                      <a:pPr algn="ctr"/>
                      <a:r>
                        <a:rPr lang="en-US" dirty="0"/>
                        <a:t>6.6%</a:t>
                      </a:r>
                    </a:p>
                  </a:txBody>
                  <a:tcPr/>
                </a:tc>
                <a:tc>
                  <a:txBody>
                    <a:bodyPr/>
                    <a:lstStyle/>
                    <a:p>
                      <a:pPr algn="ctr"/>
                      <a:r>
                        <a:rPr lang="en-US" dirty="0"/>
                        <a:t>10%</a:t>
                      </a:r>
                    </a:p>
                  </a:txBody>
                  <a:tcPr/>
                </a:tc>
                <a:extLst>
                  <a:ext uri="{0D108BD9-81ED-4DB2-BD59-A6C34878D82A}">
                    <a16:rowId xmlns:a16="http://schemas.microsoft.com/office/drawing/2014/main" val="2748335080"/>
                  </a:ext>
                </a:extLst>
              </a:tr>
              <a:tr h="398227">
                <a:tc>
                  <a:txBody>
                    <a:bodyPr/>
                    <a:lstStyle/>
                    <a:p>
                      <a:pPr algn="ctr"/>
                      <a:r>
                        <a:rPr lang="en-US" dirty="0"/>
                        <a:t>M7.DN.1</a:t>
                      </a:r>
                    </a:p>
                  </a:txBody>
                  <a:tcPr/>
                </a:tc>
                <a:tc>
                  <a:txBody>
                    <a:bodyPr/>
                    <a:lstStyle/>
                    <a:p>
                      <a:pPr algn="ctr"/>
                      <a:r>
                        <a:rPr lang="en-US" dirty="0"/>
                        <a:t>4.3%</a:t>
                      </a:r>
                    </a:p>
                  </a:txBody>
                  <a:tcPr/>
                </a:tc>
                <a:tc>
                  <a:txBody>
                    <a:bodyPr/>
                    <a:lstStyle/>
                    <a:p>
                      <a:pPr algn="ctr"/>
                      <a:r>
                        <a:rPr lang="en-US" dirty="0"/>
                        <a:t>10%</a:t>
                      </a:r>
                    </a:p>
                  </a:txBody>
                  <a:tcPr/>
                </a:tc>
                <a:extLst>
                  <a:ext uri="{0D108BD9-81ED-4DB2-BD59-A6C34878D82A}">
                    <a16:rowId xmlns:a16="http://schemas.microsoft.com/office/drawing/2014/main" val="3122229462"/>
                  </a:ext>
                </a:extLst>
              </a:tr>
              <a:tr h="370840">
                <a:tc>
                  <a:txBody>
                    <a:bodyPr/>
                    <a:lstStyle/>
                    <a:p>
                      <a:pPr algn="ctr"/>
                      <a:r>
                        <a:rPr lang="en-US" dirty="0"/>
                        <a:t>M8.DN.1</a:t>
                      </a:r>
                    </a:p>
                  </a:txBody>
                  <a:tcPr/>
                </a:tc>
                <a:tc>
                  <a:txBody>
                    <a:bodyPr/>
                    <a:lstStyle/>
                    <a:p>
                      <a:pPr algn="ctr"/>
                      <a:r>
                        <a:rPr lang="en-US" dirty="0"/>
                        <a:t>7.4%</a:t>
                      </a:r>
                    </a:p>
                  </a:txBody>
                  <a:tcPr/>
                </a:tc>
                <a:tc>
                  <a:txBody>
                    <a:bodyPr/>
                    <a:lstStyle/>
                    <a:p>
                      <a:pPr algn="ctr"/>
                      <a:r>
                        <a:rPr lang="en-US" dirty="0"/>
                        <a:t>20%</a:t>
                      </a:r>
                    </a:p>
                  </a:txBody>
                  <a:tcPr/>
                </a:tc>
                <a:extLst>
                  <a:ext uri="{0D108BD9-81ED-4DB2-BD59-A6C34878D82A}">
                    <a16:rowId xmlns:a16="http://schemas.microsoft.com/office/drawing/2014/main" val="2356706032"/>
                  </a:ext>
                </a:extLst>
              </a:tr>
              <a:tr h="370840">
                <a:tc>
                  <a:txBody>
                    <a:bodyPr/>
                    <a:lstStyle/>
                    <a:p>
                      <a:pPr algn="ctr"/>
                      <a:r>
                        <a:rPr lang="en-US" b="1" dirty="0"/>
                        <a:t>M9.DN.2</a:t>
                      </a:r>
                    </a:p>
                  </a:txBody>
                  <a:tcPr/>
                </a:tc>
                <a:tc>
                  <a:txBody>
                    <a:bodyPr/>
                    <a:lstStyle/>
                    <a:p>
                      <a:pPr algn="ctr"/>
                      <a:r>
                        <a:rPr lang="en-US" dirty="0"/>
                        <a:t>0%</a:t>
                      </a:r>
                    </a:p>
                  </a:txBody>
                  <a:tcPr/>
                </a:tc>
                <a:tc>
                  <a:txBody>
                    <a:bodyPr/>
                    <a:lstStyle/>
                    <a:p>
                      <a:pPr algn="ctr"/>
                      <a:r>
                        <a:rPr lang="en-US" dirty="0"/>
                        <a:t>20%</a:t>
                      </a:r>
                    </a:p>
                  </a:txBody>
                  <a:tcPr/>
                </a:tc>
                <a:extLst>
                  <a:ext uri="{0D108BD9-81ED-4DB2-BD59-A6C34878D82A}">
                    <a16:rowId xmlns:a16="http://schemas.microsoft.com/office/drawing/2014/main" val="1252423559"/>
                  </a:ext>
                </a:extLst>
              </a:tr>
            </a:tbl>
          </a:graphicData>
        </a:graphic>
      </p:graphicFrame>
      <p:sp>
        <p:nvSpPr>
          <p:cNvPr id="14" name="TextBox 13">
            <a:extLst>
              <a:ext uri="{FF2B5EF4-FFF2-40B4-BE49-F238E27FC236}">
                <a16:creationId xmlns:a16="http://schemas.microsoft.com/office/drawing/2014/main" id="{79FCC6EA-8F41-481E-7829-8A56988C5351}"/>
              </a:ext>
            </a:extLst>
          </p:cNvPr>
          <p:cNvSpPr txBox="1"/>
          <p:nvPr/>
        </p:nvSpPr>
        <p:spPr>
          <a:xfrm>
            <a:off x="4571999" y="4798506"/>
            <a:ext cx="4425973" cy="1384995"/>
          </a:xfrm>
          <a:prstGeom prst="rect">
            <a:avLst/>
          </a:prstGeom>
          <a:noFill/>
        </p:spPr>
        <p:txBody>
          <a:bodyPr wrap="square" rtlCol="0">
            <a:spAutoFit/>
          </a:bodyPr>
          <a:lstStyle/>
          <a:p>
            <a:r>
              <a:rPr lang="en-US" dirty="0">
                <a:solidFill>
                  <a:schemeClr val="tx1"/>
                </a:solidFill>
              </a:rPr>
              <a:t>This is the Capacitance Array for one SAR ADC located on the </a:t>
            </a:r>
            <a:r>
              <a:rPr lang="en-US" b="1" dirty="0">
                <a:solidFill>
                  <a:schemeClr val="tx1"/>
                </a:solidFill>
              </a:rPr>
              <a:t>right bottom </a:t>
            </a:r>
            <a:r>
              <a:rPr lang="en-US" dirty="0">
                <a:solidFill>
                  <a:schemeClr val="tx1"/>
                </a:solidFill>
              </a:rPr>
              <a:t>of the chip. The Cap array is very sensitive to the dummy fill which will worse the ADC’s performance. Dummy exclude layers are put on red rectangular and cause the DRC issues listed in table</a:t>
            </a:r>
          </a:p>
        </p:txBody>
      </p:sp>
      <p:pic>
        <p:nvPicPr>
          <p:cNvPr id="6" name="Picture 5" descr="A computer graphics of a computer program&#10;&#10;Description automatically generated with medium confidence">
            <a:extLst>
              <a:ext uri="{FF2B5EF4-FFF2-40B4-BE49-F238E27FC236}">
                <a16:creationId xmlns:a16="http://schemas.microsoft.com/office/drawing/2014/main" id="{E5EEF88C-2671-7D22-BE5F-702BD556A3FB}"/>
              </a:ext>
            </a:extLst>
          </p:cNvPr>
          <p:cNvPicPr>
            <a:picLocks noChangeAspect="1"/>
          </p:cNvPicPr>
          <p:nvPr/>
        </p:nvPicPr>
        <p:blipFill>
          <a:blip r:embed="rId3"/>
          <a:stretch>
            <a:fillRect/>
          </a:stretch>
        </p:blipFill>
        <p:spPr>
          <a:xfrm>
            <a:off x="242269" y="1413760"/>
            <a:ext cx="3981169" cy="4343400"/>
          </a:xfrm>
          <a:prstGeom prst="rect">
            <a:avLst/>
          </a:prstGeom>
        </p:spPr>
      </p:pic>
      <p:sp>
        <p:nvSpPr>
          <p:cNvPr id="2" name="Rectangle 1">
            <a:extLst>
              <a:ext uri="{FF2B5EF4-FFF2-40B4-BE49-F238E27FC236}">
                <a16:creationId xmlns:a16="http://schemas.microsoft.com/office/drawing/2014/main" id="{805C6461-C3C8-1D6E-EB62-D48C4B0DB45B}"/>
              </a:ext>
            </a:extLst>
          </p:cNvPr>
          <p:cNvSpPr/>
          <p:nvPr/>
        </p:nvSpPr>
        <p:spPr>
          <a:xfrm>
            <a:off x="2187586" y="2396592"/>
            <a:ext cx="2035852" cy="336056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1E0C766-81AE-40AD-6FD5-57A23C7F4921}"/>
              </a:ext>
            </a:extLst>
          </p:cNvPr>
          <p:cNvSpPr txBox="1"/>
          <p:nvPr/>
        </p:nvSpPr>
        <p:spPr>
          <a:xfrm>
            <a:off x="1389877" y="3731510"/>
            <a:ext cx="887239" cy="369332"/>
          </a:xfrm>
          <a:prstGeom prst="rect">
            <a:avLst/>
          </a:prstGeom>
          <a:noFill/>
        </p:spPr>
        <p:txBody>
          <a:bodyPr wrap="square" rtlCol="0">
            <a:spAutoFit/>
          </a:bodyPr>
          <a:lstStyle/>
          <a:p>
            <a:r>
              <a:rPr lang="en-US" sz="1800" dirty="0">
                <a:solidFill>
                  <a:srgbClr val="FFFF00"/>
                </a:solidFill>
              </a:rPr>
              <a:t>424 u</a:t>
            </a:r>
          </a:p>
        </p:txBody>
      </p:sp>
      <p:cxnSp>
        <p:nvCxnSpPr>
          <p:cNvPr id="9" name="Straight Arrow Connector 8">
            <a:extLst>
              <a:ext uri="{FF2B5EF4-FFF2-40B4-BE49-F238E27FC236}">
                <a16:creationId xmlns:a16="http://schemas.microsoft.com/office/drawing/2014/main" id="{97CC2F24-8CCB-FD43-EA42-47B1DF27895A}"/>
              </a:ext>
            </a:extLst>
          </p:cNvPr>
          <p:cNvCxnSpPr>
            <a:cxnSpLocks/>
          </p:cNvCxnSpPr>
          <p:nvPr/>
        </p:nvCxnSpPr>
        <p:spPr>
          <a:xfrm flipV="1">
            <a:off x="1776406" y="2534267"/>
            <a:ext cx="0" cy="1197243"/>
          </a:xfrm>
          <a:prstGeom prst="straightConnector1">
            <a:avLst/>
          </a:prstGeom>
          <a:ln>
            <a:solidFill>
              <a:srgbClr val="FFFF00"/>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95E2391-3C87-314A-93DE-99E3AB9A6B31}"/>
              </a:ext>
            </a:extLst>
          </p:cNvPr>
          <p:cNvCxnSpPr>
            <a:cxnSpLocks/>
          </p:cNvCxnSpPr>
          <p:nvPr/>
        </p:nvCxnSpPr>
        <p:spPr>
          <a:xfrm>
            <a:off x="1783950" y="4100842"/>
            <a:ext cx="0" cy="1429771"/>
          </a:xfrm>
          <a:prstGeom prst="straightConnector1">
            <a:avLst/>
          </a:prstGeom>
          <a:ln>
            <a:solidFill>
              <a:srgbClr val="FFFF00"/>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14D744C-12DD-4BC9-A47D-DFC79C479AC1}"/>
              </a:ext>
            </a:extLst>
          </p:cNvPr>
          <p:cNvCxnSpPr>
            <a:cxnSpLocks/>
          </p:cNvCxnSpPr>
          <p:nvPr/>
        </p:nvCxnSpPr>
        <p:spPr>
          <a:xfrm flipH="1">
            <a:off x="2277115" y="5971363"/>
            <a:ext cx="596059" cy="13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60013E02-21BD-1272-BE4A-76B500081732}"/>
              </a:ext>
            </a:extLst>
          </p:cNvPr>
          <p:cNvCxnSpPr>
            <a:cxnSpLocks/>
          </p:cNvCxnSpPr>
          <p:nvPr/>
        </p:nvCxnSpPr>
        <p:spPr>
          <a:xfrm>
            <a:off x="3542814" y="5998132"/>
            <a:ext cx="641812"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9858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4" name="Picture 3" descr="A computer generated image of a building&#10;&#10;Description automatically generated">
            <a:extLst>
              <a:ext uri="{FF2B5EF4-FFF2-40B4-BE49-F238E27FC236}">
                <a16:creationId xmlns:a16="http://schemas.microsoft.com/office/drawing/2014/main" id="{C07EF9E7-2735-4BE3-D8C4-6C91F131A274}"/>
              </a:ext>
            </a:extLst>
          </p:cNvPr>
          <p:cNvPicPr>
            <a:picLocks noChangeAspect="1"/>
          </p:cNvPicPr>
          <p:nvPr/>
        </p:nvPicPr>
        <p:blipFill>
          <a:blip r:embed="rId3"/>
          <a:stretch>
            <a:fillRect/>
          </a:stretch>
        </p:blipFill>
        <p:spPr>
          <a:xfrm>
            <a:off x="954441" y="1267380"/>
            <a:ext cx="2657846" cy="4916121"/>
          </a:xfrm>
          <a:prstGeom prst="rect">
            <a:avLst/>
          </a:prstGeom>
        </p:spPr>
      </p:pic>
      <p:sp>
        <p:nvSpPr>
          <p:cNvPr id="130" name="Google Shape;130;p22"/>
          <p:cNvSpPr txBox="1">
            <a:spLocks noGrp="1"/>
          </p:cNvSpPr>
          <p:nvPr>
            <p:ph type="title"/>
          </p:nvPr>
        </p:nvSpPr>
        <p:spPr>
          <a:xfrm>
            <a:off x="531813" y="271463"/>
            <a:ext cx="82311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Mx.DN.1 / M9.DN.2</a:t>
            </a:r>
            <a:endParaRPr dirty="0"/>
          </a:p>
        </p:txBody>
      </p:sp>
      <p:sp>
        <p:nvSpPr>
          <p:cNvPr id="3" name="TextBox 2">
            <a:extLst>
              <a:ext uri="{FF2B5EF4-FFF2-40B4-BE49-F238E27FC236}">
                <a16:creationId xmlns:a16="http://schemas.microsoft.com/office/drawing/2014/main" id="{75D442E5-1253-F44D-FCA4-105DD9A4BB8D}"/>
              </a:ext>
            </a:extLst>
          </p:cNvPr>
          <p:cNvSpPr txBox="1"/>
          <p:nvPr/>
        </p:nvSpPr>
        <p:spPr>
          <a:xfrm>
            <a:off x="2570530" y="4527205"/>
            <a:ext cx="887239" cy="369332"/>
          </a:xfrm>
          <a:prstGeom prst="rect">
            <a:avLst/>
          </a:prstGeom>
          <a:noFill/>
        </p:spPr>
        <p:txBody>
          <a:bodyPr wrap="square" rtlCol="0">
            <a:spAutoFit/>
          </a:bodyPr>
          <a:lstStyle/>
          <a:p>
            <a:r>
              <a:rPr lang="en-US" sz="1800" dirty="0">
                <a:solidFill>
                  <a:srgbClr val="FF0000"/>
                </a:solidFill>
              </a:rPr>
              <a:t>260 u</a:t>
            </a:r>
          </a:p>
        </p:txBody>
      </p:sp>
      <p:graphicFrame>
        <p:nvGraphicFramePr>
          <p:cNvPr id="10" name="Table 9">
            <a:extLst>
              <a:ext uri="{FF2B5EF4-FFF2-40B4-BE49-F238E27FC236}">
                <a16:creationId xmlns:a16="http://schemas.microsoft.com/office/drawing/2014/main" id="{FC51B7DB-6CA7-6D4E-06FF-110063021A38}"/>
              </a:ext>
            </a:extLst>
          </p:cNvPr>
          <p:cNvGraphicFramePr>
            <a:graphicFrameLocks noGrp="1"/>
          </p:cNvGraphicFramePr>
          <p:nvPr>
            <p:extLst>
              <p:ext uri="{D42A27DB-BD31-4B8C-83A1-F6EECF244321}">
                <p14:modId xmlns:p14="http://schemas.microsoft.com/office/powerpoint/2010/main" val="3239510674"/>
              </p:ext>
            </p:extLst>
          </p:nvPr>
        </p:nvGraphicFramePr>
        <p:xfrm>
          <a:off x="4797164" y="1321228"/>
          <a:ext cx="4346836" cy="3141427"/>
        </p:xfrm>
        <a:graphic>
          <a:graphicData uri="http://schemas.openxmlformats.org/drawingml/2006/table">
            <a:tbl>
              <a:tblPr firstRow="1" bandRow="1">
                <a:tableStyleId>{073A0DAA-6AF3-43AB-8588-CEC1D06C72B9}</a:tableStyleId>
              </a:tblPr>
              <a:tblGrid>
                <a:gridCol w="957490">
                  <a:extLst>
                    <a:ext uri="{9D8B030D-6E8A-4147-A177-3AD203B41FA5}">
                      <a16:colId xmlns:a16="http://schemas.microsoft.com/office/drawing/2014/main" val="3706062196"/>
                    </a:ext>
                  </a:extLst>
                </a:gridCol>
                <a:gridCol w="1694673">
                  <a:extLst>
                    <a:ext uri="{9D8B030D-6E8A-4147-A177-3AD203B41FA5}">
                      <a16:colId xmlns:a16="http://schemas.microsoft.com/office/drawing/2014/main" val="116241069"/>
                    </a:ext>
                  </a:extLst>
                </a:gridCol>
                <a:gridCol w="1694673">
                  <a:extLst>
                    <a:ext uri="{9D8B030D-6E8A-4147-A177-3AD203B41FA5}">
                      <a16:colId xmlns:a16="http://schemas.microsoft.com/office/drawing/2014/main" val="32916701"/>
                    </a:ext>
                  </a:extLst>
                </a:gridCol>
              </a:tblGrid>
              <a:tr h="370840">
                <a:tc>
                  <a:txBody>
                    <a:bodyPr/>
                    <a:lstStyle/>
                    <a:p>
                      <a:pPr algn="ctr"/>
                      <a:r>
                        <a:rPr lang="en-US" dirty="0"/>
                        <a:t>Error</a:t>
                      </a:r>
                    </a:p>
                  </a:txBody>
                  <a:tcPr/>
                </a:tc>
                <a:tc>
                  <a:txBody>
                    <a:bodyPr/>
                    <a:lstStyle/>
                    <a:p>
                      <a:pPr algn="ctr"/>
                      <a:r>
                        <a:rPr lang="en-US" dirty="0"/>
                        <a:t>Achieved Density in Red Rectangle</a:t>
                      </a:r>
                    </a:p>
                  </a:txBody>
                  <a:tcPr/>
                </a:tc>
                <a:tc>
                  <a:txBody>
                    <a:bodyPr/>
                    <a:lstStyle/>
                    <a:p>
                      <a:pPr algn="ctr"/>
                      <a:r>
                        <a:rPr lang="en-US" dirty="0"/>
                        <a:t>Required Density in 75um X 75um</a:t>
                      </a:r>
                    </a:p>
                  </a:txBody>
                  <a:tcPr/>
                </a:tc>
                <a:extLst>
                  <a:ext uri="{0D108BD9-81ED-4DB2-BD59-A6C34878D82A}">
                    <a16:rowId xmlns:a16="http://schemas.microsoft.com/office/drawing/2014/main" val="1044338590"/>
                  </a:ext>
                </a:extLst>
              </a:tr>
              <a:tr h="370840">
                <a:tc>
                  <a:txBody>
                    <a:bodyPr/>
                    <a:lstStyle/>
                    <a:p>
                      <a:pPr algn="ctr"/>
                      <a:r>
                        <a:rPr lang="en-US" dirty="0"/>
                        <a:t>M1.DN.1</a:t>
                      </a:r>
                    </a:p>
                  </a:txBody>
                  <a:tcPr/>
                </a:tc>
                <a:tc>
                  <a:txBody>
                    <a:bodyPr/>
                    <a:lstStyle/>
                    <a:p>
                      <a:pPr algn="ctr"/>
                      <a:r>
                        <a:rPr lang="en-US" dirty="0"/>
                        <a:t>0%</a:t>
                      </a:r>
                    </a:p>
                  </a:txBody>
                  <a:tcPr/>
                </a:tc>
                <a:tc>
                  <a:txBody>
                    <a:bodyPr/>
                    <a:lstStyle/>
                    <a:p>
                      <a:pPr algn="ctr"/>
                      <a:r>
                        <a:rPr lang="en-US" dirty="0"/>
                        <a:t>10%</a:t>
                      </a:r>
                    </a:p>
                  </a:txBody>
                  <a:tcPr/>
                </a:tc>
                <a:extLst>
                  <a:ext uri="{0D108BD9-81ED-4DB2-BD59-A6C34878D82A}">
                    <a16:rowId xmlns:a16="http://schemas.microsoft.com/office/drawing/2014/main" val="2567193926"/>
                  </a:ext>
                </a:extLst>
              </a:tr>
              <a:tr h="370840">
                <a:tc>
                  <a:txBody>
                    <a:bodyPr/>
                    <a:lstStyle/>
                    <a:p>
                      <a:pPr algn="ctr"/>
                      <a:r>
                        <a:rPr lang="en-US" dirty="0"/>
                        <a:t>M2.DN.1</a:t>
                      </a:r>
                    </a:p>
                  </a:txBody>
                  <a:tcPr/>
                </a:tc>
                <a:tc>
                  <a:txBody>
                    <a:bodyPr/>
                    <a:lstStyle/>
                    <a:p>
                      <a:pPr algn="ctr"/>
                      <a:r>
                        <a:rPr lang="en-US" dirty="0"/>
                        <a:t>6.5%</a:t>
                      </a:r>
                    </a:p>
                  </a:txBody>
                  <a:tcPr/>
                </a:tc>
                <a:tc>
                  <a:txBody>
                    <a:bodyPr/>
                    <a:lstStyle/>
                    <a:p>
                      <a:pPr algn="ctr"/>
                      <a:r>
                        <a:rPr lang="en-US" dirty="0"/>
                        <a:t>10%</a:t>
                      </a:r>
                    </a:p>
                  </a:txBody>
                  <a:tcPr/>
                </a:tc>
                <a:extLst>
                  <a:ext uri="{0D108BD9-81ED-4DB2-BD59-A6C34878D82A}">
                    <a16:rowId xmlns:a16="http://schemas.microsoft.com/office/drawing/2014/main" val="3993791591"/>
                  </a:ext>
                </a:extLst>
              </a:tr>
              <a:tr h="370840">
                <a:tc>
                  <a:txBody>
                    <a:bodyPr/>
                    <a:lstStyle/>
                    <a:p>
                      <a:pPr algn="ctr"/>
                      <a:r>
                        <a:rPr lang="en-US" dirty="0"/>
                        <a:t>M3.DN.1</a:t>
                      </a:r>
                    </a:p>
                  </a:txBody>
                  <a:tcPr/>
                </a:tc>
                <a:tc>
                  <a:txBody>
                    <a:bodyPr/>
                    <a:lstStyle/>
                    <a:p>
                      <a:pPr algn="ctr"/>
                      <a:r>
                        <a:rPr lang="en-US" dirty="0"/>
                        <a:t>6.8%</a:t>
                      </a:r>
                    </a:p>
                  </a:txBody>
                  <a:tcPr/>
                </a:tc>
                <a:tc>
                  <a:txBody>
                    <a:bodyPr/>
                    <a:lstStyle/>
                    <a:p>
                      <a:pPr algn="ctr"/>
                      <a:r>
                        <a:rPr lang="en-US" dirty="0"/>
                        <a:t>10%</a:t>
                      </a:r>
                    </a:p>
                  </a:txBody>
                  <a:tcPr/>
                </a:tc>
                <a:extLst>
                  <a:ext uri="{0D108BD9-81ED-4DB2-BD59-A6C34878D82A}">
                    <a16:rowId xmlns:a16="http://schemas.microsoft.com/office/drawing/2014/main" val="3859523248"/>
                  </a:ext>
                </a:extLst>
              </a:tr>
              <a:tr h="370840">
                <a:tc>
                  <a:txBody>
                    <a:bodyPr/>
                    <a:lstStyle/>
                    <a:p>
                      <a:pPr algn="ctr"/>
                      <a:r>
                        <a:rPr lang="en-US" dirty="0"/>
                        <a:t>M4.DN.1</a:t>
                      </a:r>
                    </a:p>
                  </a:txBody>
                  <a:tcPr/>
                </a:tc>
                <a:tc>
                  <a:txBody>
                    <a:bodyPr/>
                    <a:lstStyle/>
                    <a:p>
                      <a:pPr algn="ctr"/>
                      <a:r>
                        <a:rPr lang="en-US" dirty="0"/>
                        <a:t>2.24%</a:t>
                      </a:r>
                    </a:p>
                  </a:txBody>
                  <a:tcPr/>
                </a:tc>
                <a:tc>
                  <a:txBody>
                    <a:bodyPr/>
                    <a:lstStyle/>
                    <a:p>
                      <a:pPr algn="ctr"/>
                      <a:r>
                        <a:rPr lang="en-US" dirty="0"/>
                        <a:t>10%</a:t>
                      </a:r>
                    </a:p>
                  </a:txBody>
                  <a:tcPr/>
                </a:tc>
                <a:extLst>
                  <a:ext uri="{0D108BD9-81ED-4DB2-BD59-A6C34878D82A}">
                    <a16:rowId xmlns:a16="http://schemas.microsoft.com/office/drawing/2014/main" val="2748335080"/>
                  </a:ext>
                </a:extLst>
              </a:tr>
              <a:tr h="398227">
                <a:tc>
                  <a:txBody>
                    <a:bodyPr/>
                    <a:lstStyle/>
                    <a:p>
                      <a:pPr algn="ctr"/>
                      <a:r>
                        <a:rPr lang="en-US" dirty="0"/>
                        <a:t>M7.DN.1</a:t>
                      </a:r>
                    </a:p>
                  </a:txBody>
                  <a:tcPr/>
                </a:tc>
                <a:tc>
                  <a:txBody>
                    <a:bodyPr/>
                    <a:lstStyle/>
                    <a:p>
                      <a:pPr algn="ctr"/>
                      <a:r>
                        <a:rPr lang="en-US" dirty="0"/>
                        <a:t>8%</a:t>
                      </a:r>
                    </a:p>
                  </a:txBody>
                  <a:tcPr/>
                </a:tc>
                <a:tc>
                  <a:txBody>
                    <a:bodyPr/>
                    <a:lstStyle/>
                    <a:p>
                      <a:pPr algn="ctr"/>
                      <a:r>
                        <a:rPr lang="en-US" dirty="0"/>
                        <a:t>10%</a:t>
                      </a:r>
                    </a:p>
                  </a:txBody>
                  <a:tcPr/>
                </a:tc>
                <a:extLst>
                  <a:ext uri="{0D108BD9-81ED-4DB2-BD59-A6C34878D82A}">
                    <a16:rowId xmlns:a16="http://schemas.microsoft.com/office/drawing/2014/main" val="3122229462"/>
                  </a:ext>
                </a:extLst>
              </a:tr>
              <a:tr h="370840">
                <a:tc>
                  <a:txBody>
                    <a:bodyPr/>
                    <a:lstStyle/>
                    <a:p>
                      <a:pPr algn="ctr"/>
                      <a:r>
                        <a:rPr lang="en-US" dirty="0"/>
                        <a:t>M8.DN.1</a:t>
                      </a:r>
                    </a:p>
                  </a:txBody>
                  <a:tcPr/>
                </a:tc>
                <a:tc>
                  <a:txBody>
                    <a:bodyPr/>
                    <a:lstStyle/>
                    <a:p>
                      <a:pPr algn="ctr"/>
                      <a:r>
                        <a:rPr lang="en-US" dirty="0"/>
                        <a:t>6.5%</a:t>
                      </a:r>
                    </a:p>
                  </a:txBody>
                  <a:tcPr/>
                </a:tc>
                <a:tc>
                  <a:txBody>
                    <a:bodyPr/>
                    <a:lstStyle/>
                    <a:p>
                      <a:pPr algn="ctr"/>
                      <a:r>
                        <a:rPr lang="en-US" dirty="0"/>
                        <a:t>20%</a:t>
                      </a:r>
                    </a:p>
                  </a:txBody>
                  <a:tcPr/>
                </a:tc>
                <a:extLst>
                  <a:ext uri="{0D108BD9-81ED-4DB2-BD59-A6C34878D82A}">
                    <a16:rowId xmlns:a16="http://schemas.microsoft.com/office/drawing/2014/main" val="2356706032"/>
                  </a:ext>
                </a:extLst>
              </a:tr>
              <a:tr h="370840">
                <a:tc>
                  <a:txBody>
                    <a:bodyPr/>
                    <a:lstStyle/>
                    <a:p>
                      <a:pPr algn="ctr"/>
                      <a:r>
                        <a:rPr lang="en-US" b="1" dirty="0"/>
                        <a:t>M9.DN.2</a:t>
                      </a:r>
                    </a:p>
                  </a:txBody>
                  <a:tcPr/>
                </a:tc>
                <a:tc>
                  <a:txBody>
                    <a:bodyPr/>
                    <a:lstStyle/>
                    <a:p>
                      <a:pPr algn="ctr"/>
                      <a:r>
                        <a:rPr lang="en-US" dirty="0"/>
                        <a:t>0%</a:t>
                      </a:r>
                    </a:p>
                  </a:txBody>
                  <a:tcPr/>
                </a:tc>
                <a:tc>
                  <a:txBody>
                    <a:bodyPr/>
                    <a:lstStyle/>
                    <a:p>
                      <a:pPr algn="ctr"/>
                      <a:r>
                        <a:rPr lang="en-US" dirty="0"/>
                        <a:t>20%</a:t>
                      </a:r>
                    </a:p>
                  </a:txBody>
                  <a:tcPr/>
                </a:tc>
                <a:extLst>
                  <a:ext uri="{0D108BD9-81ED-4DB2-BD59-A6C34878D82A}">
                    <a16:rowId xmlns:a16="http://schemas.microsoft.com/office/drawing/2014/main" val="1252423559"/>
                  </a:ext>
                </a:extLst>
              </a:tr>
            </a:tbl>
          </a:graphicData>
        </a:graphic>
      </p:graphicFrame>
      <p:sp>
        <p:nvSpPr>
          <p:cNvPr id="14" name="TextBox 13">
            <a:extLst>
              <a:ext uri="{FF2B5EF4-FFF2-40B4-BE49-F238E27FC236}">
                <a16:creationId xmlns:a16="http://schemas.microsoft.com/office/drawing/2014/main" id="{79FCC6EA-8F41-481E-7829-8A56988C5351}"/>
              </a:ext>
            </a:extLst>
          </p:cNvPr>
          <p:cNvSpPr txBox="1"/>
          <p:nvPr/>
        </p:nvSpPr>
        <p:spPr>
          <a:xfrm>
            <a:off x="4571999" y="4798506"/>
            <a:ext cx="4425973" cy="1384995"/>
          </a:xfrm>
          <a:prstGeom prst="rect">
            <a:avLst/>
          </a:prstGeom>
          <a:noFill/>
        </p:spPr>
        <p:txBody>
          <a:bodyPr wrap="square" rtlCol="0">
            <a:spAutoFit/>
          </a:bodyPr>
          <a:lstStyle/>
          <a:p>
            <a:r>
              <a:rPr lang="en-US" dirty="0">
                <a:solidFill>
                  <a:schemeClr val="tx1"/>
                </a:solidFill>
              </a:rPr>
              <a:t>This is the Capacitance Array for one SAR ADC located on the </a:t>
            </a:r>
            <a:r>
              <a:rPr lang="en-US" b="1" dirty="0">
                <a:solidFill>
                  <a:schemeClr val="tx1"/>
                </a:solidFill>
              </a:rPr>
              <a:t>right middle </a:t>
            </a:r>
            <a:r>
              <a:rPr lang="en-US" dirty="0">
                <a:solidFill>
                  <a:schemeClr val="tx1"/>
                </a:solidFill>
              </a:rPr>
              <a:t>of the chip. The Cap array is very sensitive to the dummy fill which will worse the ADC’s performance. Dummy exclude layers are put on red rectangular and cause the DRC issues listed in table</a:t>
            </a:r>
          </a:p>
        </p:txBody>
      </p:sp>
      <p:sp>
        <p:nvSpPr>
          <p:cNvPr id="5" name="TextBox 4">
            <a:extLst>
              <a:ext uri="{FF2B5EF4-FFF2-40B4-BE49-F238E27FC236}">
                <a16:creationId xmlns:a16="http://schemas.microsoft.com/office/drawing/2014/main" id="{A1E0C766-81AE-40AD-6FD5-57A23C7F4921}"/>
              </a:ext>
            </a:extLst>
          </p:cNvPr>
          <p:cNvSpPr txBox="1"/>
          <p:nvPr/>
        </p:nvSpPr>
        <p:spPr>
          <a:xfrm>
            <a:off x="1648532" y="3656285"/>
            <a:ext cx="887239" cy="369332"/>
          </a:xfrm>
          <a:prstGeom prst="rect">
            <a:avLst/>
          </a:prstGeom>
          <a:noFill/>
        </p:spPr>
        <p:txBody>
          <a:bodyPr wrap="square" rtlCol="0">
            <a:spAutoFit/>
          </a:bodyPr>
          <a:lstStyle/>
          <a:p>
            <a:r>
              <a:rPr lang="en-US" sz="1800" dirty="0">
                <a:solidFill>
                  <a:srgbClr val="FFFF00"/>
                </a:solidFill>
              </a:rPr>
              <a:t>500 u</a:t>
            </a:r>
          </a:p>
        </p:txBody>
      </p:sp>
      <p:cxnSp>
        <p:nvCxnSpPr>
          <p:cNvPr id="9" name="Straight Arrow Connector 8">
            <a:extLst>
              <a:ext uri="{FF2B5EF4-FFF2-40B4-BE49-F238E27FC236}">
                <a16:creationId xmlns:a16="http://schemas.microsoft.com/office/drawing/2014/main" id="{97CC2F24-8CCB-FD43-EA42-47B1DF27895A}"/>
              </a:ext>
            </a:extLst>
          </p:cNvPr>
          <p:cNvCxnSpPr>
            <a:cxnSpLocks/>
          </p:cNvCxnSpPr>
          <p:nvPr/>
        </p:nvCxnSpPr>
        <p:spPr>
          <a:xfrm flipV="1">
            <a:off x="2103131" y="2997170"/>
            <a:ext cx="0" cy="680492"/>
          </a:xfrm>
          <a:prstGeom prst="straightConnector1">
            <a:avLst/>
          </a:prstGeom>
          <a:ln>
            <a:solidFill>
              <a:srgbClr val="FFFF00"/>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95E2391-3C87-314A-93DE-99E3AB9A6B31}"/>
              </a:ext>
            </a:extLst>
          </p:cNvPr>
          <p:cNvCxnSpPr>
            <a:cxnSpLocks/>
          </p:cNvCxnSpPr>
          <p:nvPr/>
        </p:nvCxnSpPr>
        <p:spPr>
          <a:xfrm>
            <a:off x="2092151" y="4025617"/>
            <a:ext cx="0" cy="583070"/>
          </a:xfrm>
          <a:prstGeom prst="straightConnector1">
            <a:avLst/>
          </a:prstGeom>
          <a:ln>
            <a:solidFill>
              <a:srgbClr val="FFFF00"/>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14D744C-12DD-4BC9-A47D-DFC79C479AC1}"/>
              </a:ext>
            </a:extLst>
          </p:cNvPr>
          <p:cNvCxnSpPr>
            <a:cxnSpLocks/>
          </p:cNvCxnSpPr>
          <p:nvPr/>
        </p:nvCxnSpPr>
        <p:spPr>
          <a:xfrm flipH="1">
            <a:off x="2371862" y="4743769"/>
            <a:ext cx="265024" cy="1811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60013E02-21BD-1272-BE4A-76B500081732}"/>
              </a:ext>
            </a:extLst>
          </p:cNvPr>
          <p:cNvCxnSpPr>
            <a:cxnSpLocks/>
          </p:cNvCxnSpPr>
          <p:nvPr/>
        </p:nvCxnSpPr>
        <p:spPr>
          <a:xfrm>
            <a:off x="3291381" y="4743769"/>
            <a:ext cx="248524"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805C6461-C3C8-1D6E-EB62-D48C4B0DB45B}"/>
              </a:ext>
            </a:extLst>
          </p:cNvPr>
          <p:cNvSpPr/>
          <p:nvPr/>
        </p:nvSpPr>
        <p:spPr>
          <a:xfrm>
            <a:off x="2438600" y="2861368"/>
            <a:ext cx="887239" cy="166583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83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531813" y="271463"/>
            <a:ext cx="82311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M1.DN.4</a:t>
            </a:r>
            <a:endParaRPr dirty="0"/>
          </a:p>
        </p:txBody>
      </p:sp>
      <p:sp>
        <p:nvSpPr>
          <p:cNvPr id="132" name="Google Shape;132;p22"/>
          <p:cNvSpPr txBox="1">
            <a:spLocks noGrp="1"/>
          </p:cNvSpPr>
          <p:nvPr>
            <p:ph type="body" idx="2"/>
          </p:nvPr>
        </p:nvSpPr>
        <p:spPr>
          <a:xfrm>
            <a:off x="4724313" y="1065276"/>
            <a:ext cx="4038600" cy="5225796"/>
          </a:xfrm>
          <a:prstGeom prst="rect">
            <a:avLst/>
          </a:prstGeom>
        </p:spPr>
        <p:txBody>
          <a:bodyPr spcFirstLastPara="1" wrap="square" lIns="91425" tIns="45700" rIns="91425" bIns="45700" anchor="t" anchorCtr="0">
            <a:noAutofit/>
          </a:bodyPr>
          <a:lstStyle/>
          <a:p>
            <a:pPr marL="0" lvl="0" indent="0" algn="l" rtl="0">
              <a:spcBef>
                <a:spcPts val="1120"/>
              </a:spcBef>
              <a:spcAft>
                <a:spcPts val="0"/>
              </a:spcAft>
              <a:buNone/>
            </a:pPr>
            <a:r>
              <a:rPr lang="en-US" dirty="0"/>
              <a:t>The error is caused by no filling inside the red rectangles as shown in the previous slides</a:t>
            </a:r>
          </a:p>
          <a:p>
            <a:pPr marL="0" lvl="0" indent="0" algn="l" rtl="0">
              <a:spcBef>
                <a:spcPts val="1120"/>
              </a:spcBef>
              <a:spcAft>
                <a:spcPts val="0"/>
              </a:spcAft>
              <a:buNone/>
            </a:pPr>
            <a:endParaRPr lang="en-US" dirty="0"/>
          </a:p>
          <a:p>
            <a:pPr marL="114300" lvl="0" indent="0" rtl="0">
              <a:lnSpc>
                <a:spcPct val="115000"/>
              </a:lnSpc>
              <a:spcBef>
                <a:spcPts val="0"/>
              </a:spcBef>
              <a:spcAft>
                <a:spcPts val="0"/>
              </a:spcAft>
              <a:buSzPts val="1800"/>
              <a:buNone/>
            </a:pPr>
            <a:r>
              <a:rPr lang="en-US" sz="2800" dirty="0"/>
              <a:t>Achieved ~</a:t>
            </a:r>
            <a:r>
              <a:rPr lang="en-US" dirty="0"/>
              <a:t>50</a:t>
            </a:r>
            <a:r>
              <a:rPr lang="en-US" sz="2800" dirty="0"/>
              <a:t>% density vs requirement of &lt;40%</a:t>
            </a:r>
          </a:p>
        </p:txBody>
      </p:sp>
      <p:pic>
        <p:nvPicPr>
          <p:cNvPr id="4" name="Picture 3" descr="A blueprint of a building&#10;&#10;Description automatically generated">
            <a:extLst>
              <a:ext uri="{FF2B5EF4-FFF2-40B4-BE49-F238E27FC236}">
                <a16:creationId xmlns:a16="http://schemas.microsoft.com/office/drawing/2014/main" id="{BDFADDFA-5938-15DB-CD78-208825111074}"/>
              </a:ext>
            </a:extLst>
          </p:cNvPr>
          <p:cNvPicPr>
            <a:picLocks noChangeAspect="1"/>
          </p:cNvPicPr>
          <p:nvPr/>
        </p:nvPicPr>
        <p:blipFill>
          <a:blip r:embed="rId3"/>
          <a:stretch>
            <a:fillRect/>
          </a:stretch>
        </p:blipFill>
        <p:spPr>
          <a:xfrm>
            <a:off x="1091943" y="1414463"/>
            <a:ext cx="2772162" cy="4876609"/>
          </a:xfrm>
          <a:prstGeom prst="rect">
            <a:avLst/>
          </a:prstGeom>
        </p:spPr>
      </p:pic>
    </p:spTree>
    <p:extLst>
      <p:ext uri="{BB962C8B-B14F-4D97-AF65-F5344CB8AC3E}">
        <p14:creationId xmlns:p14="http://schemas.microsoft.com/office/powerpoint/2010/main" val="101402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531813" y="271463"/>
            <a:ext cx="82311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M2.DN.4</a:t>
            </a:r>
            <a:endParaRPr dirty="0"/>
          </a:p>
        </p:txBody>
      </p:sp>
      <p:sp>
        <p:nvSpPr>
          <p:cNvPr id="132" name="Google Shape;132;p22"/>
          <p:cNvSpPr txBox="1">
            <a:spLocks noGrp="1"/>
          </p:cNvSpPr>
          <p:nvPr>
            <p:ph type="body" idx="2"/>
          </p:nvPr>
        </p:nvSpPr>
        <p:spPr>
          <a:xfrm>
            <a:off x="4424235" y="1065276"/>
            <a:ext cx="4038600" cy="5225796"/>
          </a:xfrm>
          <a:prstGeom prst="rect">
            <a:avLst/>
          </a:prstGeom>
        </p:spPr>
        <p:txBody>
          <a:bodyPr spcFirstLastPara="1" wrap="square" lIns="91425" tIns="45700" rIns="91425" bIns="45700" anchor="t" anchorCtr="0">
            <a:noAutofit/>
          </a:bodyPr>
          <a:lstStyle/>
          <a:p>
            <a:pPr marL="0" lvl="0" indent="0" algn="l" rtl="0">
              <a:spcBef>
                <a:spcPts val="1120"/>
              </a:spcBef>
              <a:spcAft>
                <a:spcPts val="0"/>
              </a:spcAft>
              <a:buNone/>
            </a:pPr>
            <a:r>
              <a:rPr lang="en-US" dirty="0"/>
              <a:t>The error is caused by no filling inside the red rectangles as shown in the previous slides</a:t>
            </a:r>
          </a:p>
          <a:p>
            <a:pPr marL="0" lvl="0" indent="0" algn="l" rtl="0">
              <a:spcBef>
                <a:spcPts val="1120"/>
              </a:spcBef>
              <a:spcAft>
                <a:spcPts val="0"/>
              </a:spcAft>
              <a:buNone/>
            </a:pPr>
            <a:endParaRPr lang="en-US" dirty="0"/>
          </a:p>
          <a:p>
            <a:pPr marL="114300" lvl="0" indent="0" rtl="0">
              <a:lnSpc>
                <a:spcPct val="115000"/>
              </a:lnSpc>
              <a:spcBef>
                <a:spcPts val="0"/>
              </a:spcBef>
              <a:spcAft>
                <a:spcPts val="0"/>
              </a:spcAft>
              <a:buSzPts val="1800"/>
              <a:buNone/>
            </a:pPr>
            <a:r>
              <a:rPr lang="en-US" sz="2800" dirty="0"/>
              <a:t>Achieved ~47% density vs requirement of &lt;40%</a:t>
            </a:r>
          </a:p>
        </p:txBody>
      </p:sp>
      <p:pic>
        <p:nvPicPr>
          <p:cNvPr id="4" name="Picture 3" descr="A blueprint of a building&#10;&#10;Description automatically generated">
            <a:extLst>
              <a:ext uri="{FF2B5EF4-FFF2-40B4-BE49-F238E27FC236}">
                <a16:creationId xmlns:a16="http://schemas.microsoft.com/office/drawing/2014/main" id="{BDFADDFA-5938-15DB-CD78-208825111074}"/>
              </a:ext>
            </a:extLst>
          </p:cNvPr>
          <p:cNvPicPr>
            <a:picLocks noChangeAspect="1"/>
          </p:cNvPicPr>
          <p:nvPr/>
        </p:nvPicPr>
        <p:blipFill>
          <a:blip r:embed="rId3"/>
          <a:stretch>
            <a:fillRect/>
          </a:stretch>
        </p:blipFill>
        <p:spPr>
          <a:xfrm>
            <a:off x="1091943" y="1414463"/>
            <a:ext cx="2772162" cy="4876609"/>
          </a:xfrm>
          <a:prstGeom prst="rect">
            <a:avLst/>
          </a:prstGeom>
        </p:spPr>
      </p:pic>
    </p:spTree>
    <p:extLst>
      <p:ext uri="{BB962C8B-B14F-4D97-AF65-F5344CB8AC3E}">
        <p14:creationId xmlns:p14="http://schemas.microsoft.com/office/powerpoint/2010/main" val="424573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531813" y="271463"/>
            <a:ext cx="82311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M3.DN.4</a:t>
            </a:r>
            <a:endParaRPr dirty="0"/>
          </a:p>
        </p:txBody>
      </p:sp>
      <p:sp>
        <p:nvSpPr>
          <p:cNvPr id="132" name="Google Shape;132;p22"/>
          <p:cNvSpPr txBox="1">
            <a:spLocks noGrp="1"/>
          </p:cNvSpPr>
          <p:nvPr>
            <p:ph type="body" idx="2"/>
          </p:nvPr>
        </p:nvSpPr>
        <p:spPr>
          <a:xfrm>
            <a:off x="4724313" y="1065276"/>
            <a:ext cx="4038600" cy="5225796"/>
          </a:xfrm>
          <a:prstGeom prst="rect">
            <a:avLst/>
          </a:prstGeom>
        </p:spPr>
        <p:txBody>
          <a:bodyPr spcFirstLastPara="1" wrap="square" lIns="91425" tIns="45700" rIns="91425" bIns="45700" anchor="t" anchorCtr="0">
            <a:noAutofit/>
          </a:bodyPr>
          <a:lstStyle/>
          <a:p>
            <a:pPr marL="0" lvl="0" indent="0" algn="l" rtl="0">
              <a:spcBef>
                <a:spcPts val="1120"/>
              </a:spcBef>
              <a:spcAft>
                <a:spcPts val="0"/>
              </a:spcAft>
              <a:buNone/>
            </a:pPr>
            <a:r>
              <a:rPr lang="en-US" dirty="0"/>
              <a:t>The error is caused by no filling inside the red rectangles as shown in the previous slides</a:t>
            </a:r>
          </a:p>
          <a:p>
            <a:pPr marL="114300" lvl="0" indent="0" rtl="0">
              <a:lnSpc>
                <a:spcPct val="115000"/>
              </a:lnSpc>
              <a:spcBef>
                <a:spcPts val="0"/>
              </a:spcBef>
              <a:spcAft>
                <a:spcPts val="0"/>
              </a:spcAft>
              <a:buSzPts val="1800"/>
              <a:buNone/>
            </a:pPr>
            <a:endParaRPr lang="en-US" sz="2800" dirty="0"/>
          </a:p>
          <a:p>
            <a:pPr marL="114300" lvl="0" indent="0" rtl="0">
              <a:lnSpc>
                <a:spcPct val="115000"/>
              </a:lnSpc>
              <a:spcBef>
                <a:spcPts val="0"/>
              </a:spcBef>
              <a:spcAft>
                <a:spcPts val="0"/>
              </a:spcAft>
              <a:buSzPts val="1800"/>
              <a:buNone/>
            </a:pPr>
            <a:r>
              <a:rPr lang="en-US" sz="2800" dirty="0"/>
              <a:t>Achieved ~48% density vs requirement of &lt;40%</a:t>
            </a:r>
          </a:p>
        </p:txBody>
      </p:sp>
      <p:pic>
        <p:nvPicPr>
          <p:cNvPr id="3" name="Picture 2" descr="A blueprint of a building&#10;&#10;Description automatically generated">
            <a:extLst>
              <a:ext uri="{FF2B5EF4-FFF2-40B4-BE49-F238E27FC236}">
                <a16:creationId xmlns:a16="http://schemas.microsoft.com/office/drawing/2014/main" id="{9843255E-4CCB-F165-614F-778C1174348E}"/>
              </a:ext>
            </a:extLst>
          </p:cNvPr>
          <p:cNvPicPr>
            <a:picLocks noChangeAspect="1"/>
          </p:cNvPicPr>
          <p:nvPr/>
        </p:nvPicPr>
        <p:blipFill>
          <a:blip r:embed="rId3"/>
          <a:stretch>
            <a:fillRect/>
          </a:stretch>
        </p:blipFill>
        <p:spPr>
          <a:xfrm>
            <a:off x="1109461" y="1414463"/>
            <a:ext cx="2886478" cy="4941090"/>
          </a:xfrm>
          <a:prstGeom prst="rect">
            <a:avLst/>
          </a:prstGeom>
        </p:spPr>
      </p:pic>
    </p:spTree>
    <p:extLst>
      <p:ext uri="{BB962C8B-B14F-4D97-AF65-F5344CB8AC3E}">
        <p14:creationId xmlns:p14="http://schemas.microsoft.com/office/powerpoint/2010/main" val="732956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531813" y="271463"/>
            <a:ext cx="82311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M4.DN.4</a:t>
            </a:r>
            <a:endParaRPr dirty="0"/>
          </a:p>
        </p:txBody>
      </p:sp>
      <p:sp>
        <p:nvSpPr>
          <p:cNvPr id="132" name="Google Shape;132;p22"/>
          <p:cNvSpPr txBox="1">
            <a:spLocks noGrp="1"/>
          </p:cNvSpPr>
          <p:nvPr>
            <p:ph type="body" idx="2"/>
          </p:nvPr>
        </p:nvSpPr>
        <p:spPr>
          <a:xfrm>
            <a:off x="4724313" y="1065276"/>
            <a:ext cx="4038600" cy="5225796"/>
          </a:xfrm>
          <a:prstGeom prst="rect">
            <a:avLst/>
          </a:prstGeom>
        </p:spPr>
        <p:txBody>
          <a:bodyPr spcFirstLastPara="1" wrap="square" lIns="91425" tIns="45700" rIns="91425" bIns="45700" anchor="t" anchorCtr="0">
            <a:noAutofit/>
          </a:bodyPr>
          <a:lstStyle/>
          <a:p>
            <a:pPr marL="0" lvl="0" indent="0" algn="l" rtl="0">
              <a:spcBef>
                <a:spcPts val="1120"/>
              </a:spcBef>
              <a:spcAft>
                <a:spcPts val="0"/>
              </a:spcAft>
              <a:buNone/>
            </a:pPr>
            <a:r>
              <a:rPr lang="en-US" dirty="0"/>
              <a:t>The error is caused by no filling inside the red rectangles as shown in the previous slides</a:t>
            </a:r>
          </a:p>
          <a:p>
            <a:pPr marL="114300" lvl="0" indent="0" rtl="0">
              <a:lnSpc>
                <a:spcPct val="115000"/>
              </a:lnSpc>
              <a:spcBef>
                <a:spcPts val="0"/>
              </a:spcBef>
              <a:spcAft>
                <a:spcPts val="0"/>
              </a:spcAft>
              <a:buSzPts val="1800"/>
              <a:buNone/>
            </a:pPr>
            <a:endParaRPr lang="en-US" sz="2800" dirty="0"/>
          </a:p>
          <a:p>
            <a:pPr marL="114300" lvl="0" indent="0" rtl="0">
              <a:lnSpc>
                <a:spcPct val="115000"/>
              </a:lnSpc>
              <a:spcBef>
                <a:spcPts val="0"/>
              </a:spcBef>
              <a:spcAft>
                <a:spcPts val="0"/>
              </a:spcAft>
              <a:buSzPts val="1800"/>
              <a:buNone/>
            </a:pPr>
            <a:r>
              <a:rPr lang="en-US" sz="2800" dirty="0"/>
              <a:t>Achieved ~45% density vs requirement of &lt;40%</a:t>
            </a:r>
          </a:p>
        </p:txBody>
      </p:sp>
      <p:pic>
        <p:nvPicPr>
          <p:cNvPr id="4" name="Picture 3" descr="A blueprint of a building&#10;&#10;Description automatically generated">
            <a:extLst>
              <a:ext uri="{FF2B5EF4-FFF2-40B4-BE49-F238E27FC236}">
                <a16:creationId xmlns:a16="http://schemas.microsoft.com/office/drawing/2014/main" id="{32A8CF90-ECF9-CF58-CED0-E6737C0C0F35}"/>
              </a:ext>
            </a:extLst>
          </p:cNvPr>
          <p:cNvPicPr>
            <a:picLocks noChangeAspect="1"/>
          </p:cNvPicPr>
          <p:nvPr/>
        </p:nvPicPr>
        <p:blipFill>
          <a:blip r:embed="rId3"/>
          <a:stretch>
            <a:fillRect/>
          </a:stretch>
        </p:blipFill>
        <p:spPr>
          <a:xfrm>
            <a:off x="1209487" y="1119315"/>
            <a:ext cx="2686425" cy="5225796"/>
          </a:xfrm>
          <a:prstGeom prst="rect">
            <a:avLst/>
          </a:prstGeom>
        </p:spPr>
      </p:pic>
    </p:spTree>
    <p:extLst>
      <p:ext uri="{BB962C8B-B14F-4D97-AF65-F5344CB8AC3E}">
        <p14:creationId xmlns:p14="http://schemas.microsoft.com/office/powerpoint/2010/main" val="2598232212"/>
      </p:ext>
    </p:extLst>
  </p:cSld>
  <p:clrMapOvr>
    <a:masterClrMapping/>
  </p:clrMapOvr>
</p:sld>
</file>

<file path=ppt/theme/theme1.xml><?xml version="1.0" encoding="utf-8"?>
<a:theme xmlns:a="http://schemas.openxmlformats.org/drawingml/2006/main" name="Prepared_by_Ted Chiang">
  <a:themeElements>
    <a:clrScheme name="Prepared_by_Ted Chia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730</Words>
  <Application>Microsoft Office PowerPoint</Application>
  <PresentationFormat>On-screen Show (4:3)</PresentationFormat>
  <Paragraphs>133</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Noto Sans Symbols</vt:lpstr>
      <vt:lpstr>Times New Roman</vt:lpstr>
      <vt:lpstr>Prepared_by_Ted Chiang</vt:lpstr>
      <vt:lpstr>DRC Waiver Request</vt:lpstr>
      <vt:lpstr>Mx.DN.1 / M9.DN.2</vt:lpstr>
      <vt:lpstr>Mx.DN.1 / M9.DN.2</vt:lpstr>
      <vt:lpstr>Mx.DN.1 / M9.DN.2</vt:lpstr>
      <vt:lpstr>Mx.DN.1 / M9.DN.2</vt:lpstr>
      <vt:lpstr>M1.DN.4</vt:lpstr>
      <vt:lpstr>M2.DN.4</vt:lpstr>
      <vt:lpstr>M3.DN.4</vt:lpstr>
      <vt:lpstr>M4.DN.4</vt:lpstr>
      <vt:lpstr>M7.DN.4</vt:lpstr>
      <vt:lpstr>M8.DN.4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李承洺</dc:creator>
  <cp:lastModifiedBy>Siddharth Agarwal</cp:lastModifiedBy>
  <cp:revision>4</cp:revision>
  <dcterms:modified xsi:type="dcterms:W3CDTF">2024-06-07T19:32:11Z</dcterms:modified>
</cp:coreProperties>
</file>