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94" r:id="rId5"/>
    <p:sldId id="632" r:id="rId6"/>
    <p:sldId id="633" r:id="rId7"/>
    <p:sldId id="622" r:id="rId8"/>
    <p:sldId id="629" r:id="rId9"/>
    <p:sldId id="630" r:id="rId10"/>
    <p:sldId id="631" r:id="rId11"/>
    <p:sldId id="634" r:id="rId12"/>
    <p:sldId id="636" r:id="rId13"/>
    <p:sldId id="63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632"/>
            <p14:sldId id="633"/>
            <p14:sldId id="622"/>
            <p14:sldId id="629"/>
            <p14:sldId id="630"/>
            <p14:sldId id="631"/>
            <p14:sldId id="634"/>
            <p14:sldId id="636"/>
            <p14:sldId id="6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8786D-5ADC-C96C-8527-11CCE48C5642}" name="承洺 李" initials="承李" userId="8ae4f237753fad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1B4E1-DECA-4AB8-A587-ED382726583D}" v="15" dt="2024-11-19T07:48:32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2262" autoAdjust="0"/>
  </p:normalViewPr>
  <p:slideViewPr>
    <p:cSldViewPr snapToGrid="0" snapToObjects="1">
      <p:cViewPr varScale="1">
        <p:scale>
          <a:sx n="104" d="100"/>
          <a:sy n="104" d="100"/>
        </p:scale>
        <p:origin x="1308" y="108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ming Li" userId="fe40599d2c97df8f" providerId="LiveId" clId="{FF61B4E1-DECA-4AB8-A587-ED382726583D}"/>
    <pc:docChg chg="custSel addSld delSld modSld sldOrd modSection">
      <pc:chgData name="Chengming Li" userId="fe40599d2c97df8f" providerId="LiveId" clId="{FF61B4E1-DECA-4AB8-A587-ED382726583D}" dt="2024-11-19T07:51:48.214" v="1874" actId="20577"/>
      <pc:docMkLst>
        <pc:docMk/>
      </pc:docMkLst>
      <pc:sldChg chg="modSp mod">
        <pc:chgData name="Chengming Li" userId="fe40599d2c97df8f" providerId="LiveId" clId="{FF61B4E1-DECA-4AB8-A587-ED382726583D}" dt="2024-11-19T04:51:06.610" v="1" actId="20577"/>
        <pc:sldMkLst>
          <pc:docMk/>
          <pc:sldMk cId="4101713238" sldId="494"/>
        </pc:sldMkLst>
        <pc:spChg chg="mod">
          <ac:chgData name="Chengming Li" userId="fe40599d2c97df8f" providerId="LiveId" clId="{FF61B4E1-DECA-4AB8-A587-ED382726583D}" dt="2024-11-19T04:51:06.610" v="1" actId="20577"/>
          <ac:spMkLst>
            <pc:docMk/>
            <pc:sldMk cId="4101713238" sldId="494"/>
            <ac:spMk id="10" creationId="{00000000-0000-0000-0000-000000000000}"/>
          </ac:spMkLst>
        </pc:spChg>
      </pc:sldChg>
      <pc:sldChg chg="del">
        <pc:chgData name="Chengming Li" userId="fe40599d2c97df8f" providerId="LiveId" clId="{FF61B4E1-DECA-4AB8-A587-ED382726583D}" dt="2024-11-19T07:26:27.629" v="987" actId="2696"/>
        <pc:sldMkLst>
          <pc:docMk/>
          <pc:sldMk cId="2026747517" sldId="621"/>
        </pc:sldMkLst>
      </pc:sldChg>
      <pc:sldChg chg="addSp delSp modSp mod">
        <pc:chgData name="Chengming Li" userId="fe40599d2c97df8f" providerId="LiveId" clId="{FF61B4E1-DECA-4AB8-A587-ED382726583D}" dt="2024-11-19T07:22:47.489" v="816" actId="20577"/>
        <pc:sldMkLst>
          <pc:docMk/>
          <pc:sldMk cId="2842810600" sldId="622"/>
        </pc:sldMkLst>
        <pc:spChg chg="mod">
          <ac:chgData name="Chengming Li" userId="fe40599d2c97df8f" providerId="LiveId" clId="{FF61B4E1-DECA-4AB8-A587-ED382726583D}" dt="2024-11-19T04:56:08.872" v="96" actId="20577"/>
          <ac:spMkLst>
            <pc:docMk/>
            <pc:sldMk cId="2842810600" sldId="622"/>
            <ac:spMk id="3" creationId="{8ED848CD-EEE1-C115-3A16-0ED995CECB79}"/>
          </ac:spMkLst>
        </pc:spChg>
        <pc:spChg chg="del">
          <ac:chgData name="Chengming Li" userId="fe40599d2c97df8f" providerId="LiveId" clId="{FF61B4E1-DECA-4AB8-A587-ED382726583D}" dt="2024-11-19T04:51:22.231" v="18" actId="478"/>
          <ac:spMkLst>
            <pc:docMk/>
            <pc:sldMk cId="2842810600" sldId="622"/>
            <ac:spMk id="6" creationId="{D8E4329D-6D44-BCD0-65C5-9C77F397F092}"/>
          </ac:spMkLst>
        </pc:spChg>
        <pc:spChg chg="add del mod">
          <ac:chgData name="Chengming Li" userId="fe40599d2c97df8f" providerId="LiveId" clId="{FF61B4E1-DECA-4AB8-A587-ED382726583D}" dt="2024-11-19T04:53:38.811" v="35" actId="478"/>
          <ac:spMkLst>
            <pc:docMk/>
            <pc:sldMk cId="2842810600" sldId="622"/>
            <ac:spMk id="10" creationId="{E71FC45E-4B1E-B43F-AE58-05C556CD66B6}"/>
          </ac:spMkLst>
        </pc:spChg>
        <pc:spChg chg="add mod">
          <ac:chgData name="Chengming Li" userId="fe40599d2c97df8f" providerId="LiveId" clId="{FF61B4E1-DECA-4AB8-A587-ED382726583D}" dt="2024-11-19T07:22:47.489" v="816" actId="20577"/>
          <ac:spMkLst>
            <pc:docMk/>
            <pc:sldMk cId="2842810600" sldId="622"/>
            <ac:spMk id="16" creationId="{BF173837-5A65-6031-3312-7C8ED926B97F}"/>
          </ac:spMkLst>
        </pc:spChg>
        <pc:picChg chg="del">
          <ac:chgData name="Chengming Li" userId="fe40599d2c97df8f" providerId="LiveId" clId="{FF61B4E1-DECA-4AB8-A587-ED382726583D}" dt="2024-11-19T04:51:20.041" v="17" actId="478"/>
          <ac:picMkLst>
            <pc:docMk/>
            <pc:sldMk cId="2842810600" sldId="622"/>
            <ac:picMk id="5" creationId="{AD40C5C6-7596-E7DA-D9B0-4EEE89F92378}"/>
          </ac:picMkLst>
        </pc:picChg>
        <pc:picChg chg="add del mod">
          <ac:chgData name="Chengming Li" userId="fe40599d2c97df8f" providerId="LiveId" clId="{FF61B4E1-DECA-4AB8-A587-ED382726583D}" dt="2024-11-19T04:52:51.600" v="26" actId="478"/>
          <ac:picMkLst>
            <pc:docMk/>
            <pc:sldMk cId="2842810600" sldId="622"/>
            <ac:picMk id="7" creationId="{5818BA36-76DA-6A1E-A389-40B6387D73EF}"/>
          </ac:picMkLst>
        </pc:picChg>
        <pc:picChg chg="add mod">
          <ac:chgData name="Chengming Li" userId="fe40599d2c97df8f" providerId="LiveId" clId="{FF61B4E1-DECA-4AB8-A587-ED382726583D}" dt="2024-11-19T04:53:13.603" v="30" actId="1076"/>
          <ac:picMkLst>
            <pc:docMk/>
            <pc:sldMk cId="2842810600" sldId="622"/>
            <ac:picMk id="9" creationId="{03E8FDAB-9374-77AA-BB34-D05E6B127F24}"/>
          </ac:picMkLst>
        </pc:picChg>
        <pc:cxnChg chg="add mod">
          <ac:chgData name="Chengming Li" userId="fe40599d2c97df8f" providerId="LiveId" clId="{FF61B4E1-DECA-4AB8-A587-ED382726583D}" dt="2024-11-19T04:54:40.596" v="58" actId="1582"/>
          <ac:cxnSpMkLst>
            <pc:docMk/>
            <pc:sldMk cId="2842810600" sldId="622"/>
            <ac:cxnSpMk id="12" creationId="{37354A40-6480-8E18-0B34-C54049B669C1}"/>
          </ac:cxnSpMkLst>
        </pc:cxnChg>
        <pc:cxnChg chg="add mod">
          <ac:chgData name="Chengming Li" userId="fe40599d2c97df8f" providerId="LiveId" clId="{FF61B4E1-DECA-4AB8-A587-ED382726583D}" dt="2024-11-19T04:54:50.940" v="60" actId="1076"/>
          <ac:cxnSpMkLst>
            <pc:docMk/>
            <pc:sldMk cId="2842810600" sldId="622"/>
            <ac:cxnSpMk id="13" creationId="{1A38D25E-D78C-D4A0-75F2-8DBE091DF68D}"/>
          </ac:cxnSpMkLst>
        </pc:cxnChg>
        <pc:cxnChg chg="add mod">
          <ac:chgData name="Chengming Li" userId="fe40599d2c97df8f" providerId="LiveId" clId="{FF61B4E1-DECA-4AB8-A587-ED382726583D}" dt="2024-11-19T04:55:14.530" v="63" actId="1582"/>
          <ac:cxnSpMkLst>
            <pc:docMk/>
            <pc:sldMk cId="2842810600" sldId="622"/>
            <ac:cxnSpMk id="15" creationId="{D26C42EA-5787-B20B-6B82-7ACB3193DEDD}"/>
          </ac:cxnSpMkLst>
        </pc:cxnChg>
      </pc:sldChg>
      <pc:sldChg chg="del">
        <pc:chgData name="Chengming Li" userId="fe40599d2c97df8f" providerId="LiveId" clId="{FF61B4E1-DECA-4AB8-A587-ED382726583D}" dt="2024-11-19T07:26:15.800" v="981" actId="2696"/>
        <pc:sldMkLst>
          <pc:docMk/>
          <pc:sldMk cId="2219459843" sldId="623"/>
        </pc:sldMkLst>
      </pc:sldChg>
      <pc:sldChg chg="del">
        <pc:chgData name="Chengming Li" userId="fe40599d2c97df8f" providerId="LiveId" clId="{FF61B4E1-DECA-4AB8-A587-ED382726583D}" dt="2024-11-19T07:26:17.938" v="982" actId="2696"/>
        <pc:sldMkLst>
          <pc:docMk/>
          <pc:sldMk cId="246945562" sldId="624"/>
        </pc:sldMkLst>
      </pc:sldChg>
      <pc:sldChg chg="del">
        <pc:chgData name="Chengming Li" userId="fe40599d2c97df8f" providerId="LiveId" clId="{FF61B4E1-DECA-4AB8-A587-ED382726583D}" dt="2024-11-19T07:26:20.724" v="983" actId="2696"/>
        <pc:sldMkLst>
          <pc:docMk/>
          <pc:sldMk cId="4128391858" sldId="625"/>
        </pc:sldMkLst>
      </pc:sldChg>
      <pc:sldChg chg="del">
        <pc:chgData name="Chengming Li" userId="fe40599d2c97df8f" providerId="LiveId" clId="{FF61B4E1-DECA-4AB8-A587-ED382726583D}" dt="2024-11-19T07:26:22.426" v="984" actId="2696"/>
        <pc:sldMkLst>
          <pc:docMk/>
          <pc:sldMk cId="1656829721" sldId="626"/>
        </pc:sldMkLst>
      </pc:sldChg>
      <pc:sldChg chg="del">
        <pc:chgData name="Chengming Li" userId="fe40599d2c97df8f" providerId="LiveId" clId="{FF61B4E1-DECA-4AB8-A587-ED382726583D}" dt="2024-11-19T07:26:24.268" v="985" actId="2696"/>
        <pc:sldMkLst>
          <pc:docMk/>
          <pc:sldMk cId="1870372355" sldId="627"/>
        </pc:sldMkLst>
      </pc:sldChg>
      <pc:sldChg chg="del">
        <pc:chgData name="Chengming Li" userId="fe40599d2c97df8f" providerId="LiveId" clId="{FF61B4E1-DECA-4AB8-A587-ED382726583D}" dt="2024-11-19T07:26:25.860" v="986" actId="2696"/>
        <pc:sldMkLst>
          <pc:docMk/>
          <pc:sldMk cId="888319715" sldId="628"/>
        </pc:sldMkLst>
      </pc:sldChg>
      <pc:sldChg chg="addSp modSp add mod">
        <pc:chgData name="Chengming Li" userId="fe40599d2c97df8f" providerId="LiveId" clId="{FF61B4E1-DECA-4AB8-A587-ED382726583D}" dt="2024-11-19T07:24:04.531" v="829" actId="207"/>
        <pc:sldMkLst>
          <pc:docMk/>
          <pc:sldMk cId="2129635994" sldId="629"/>
        </pc:sldMkLst>
        <pc:spChg chg="mod">
          <ac:chgData name="Chengming Li" userId="fe40599d2c97df8f" providerId="LiveId" clId="{FF61B4E1-DECA-4AB8-A587-ED382726583D}" dt="2024-11-19T04:56:06.143" v="92" actId="20577"/>
          <ac:spMkLst>
            <pc:docMk/>
            <pc:sldMk cId="2129635994" sldId="629"/>
            <ac:spMk id="3" creationId="{DBE66539-A28A-BD85-6C69-FA4AC4256A12}"/>
          </ac:spMkLst>
        </pc:spChg>
        <pc:spChg chg="add mod">
          <ac:chgData name="Chengming Li" userId="fe40599d2c97df8f" providerId="LiveId" clId="{FF61B4E1-DECA-4AB8-A587-ED382726583D}" dt="2024-11-19T07:24:04.531" v="829" actId="207"/>
          <ac:spMkLst>
            <pc:docMk/>
            <pc:sldMk cId="2129635994" sldId="629"/>
            <ac:spMk id="4" creationId="{D691080F-1A8C-C3BE-AD43-8DA461A13DB3}"/>
          </ac:spMkLst>
        </pc:spChg>
        <pc:spChg chg="add mod">
          <ac:chgData name="Chengming Li" userId="fe40599d2c97df8f" providerId="LiveId" clId="{FF61B4E1-DECA-4AB8-A587-ED382726583D}" dt="2024-11-19T07:23:21.516" v="826" actId="207"/>
          <ac:spMkLst>
            <pc:docMk/>
            <pc:sldMk cId="2129635994" sldId="629"/>
            <ac:spMk id="5" creationId="{6E162647-1C17-84DD-9ACE-992E8A8FD78C}"/>
          </ac:spMkLst>
        </pc:spChg>
        <pc:picChg chg="mod">
          <ac:chgData name="Chengming Li" userId="fe40599d2c97df8f" providerId="LiveId" clId="{FF61B4E1-DECA-4AB8-A587-ED382726583D}" dt="2024-11-19T04:57:37.022" v="201" actId="1076"/>
          <ac:picMkLst>
            <pc:docMk/>
            <pc:sldMk cId="2129635994" sldId="629"/>
            <ac:picMk id="7" creationId="{32CA7F33-B236-96A4-761E-04967E84D81C}"/>
          </ac:picMkLst>
        </pc:picChg>
      </pc:sldChg>
      <pc:sldChg chg="addSp delSp modSp add mod">
        <pc:chgData name="Chengming Li" userId="fe40599d2c97df8f" providerId="LiveId" clId="{FF61B4E1-DECA-4AB8-A587-ED382726583D}" dt="2024-11-19T07:26:09.564" v="980" actId="1076"/>
        <pc:sldMkLst>
          <pc:docMk/>
          <pc:sldMk cId="2023946082" sldId="630"/>
        </pc:sldMkLst>
        <pc:spChg chg="mod">
          <ac:chgData name="Chengming Li" userId="fe40599d2c97df8f" providerId="LiveId" clId="{FF61B4E1-DECA-4AB8-A587-ED382726583D}" dt="2024-11-19T06:16:08.858" v="397" actId="5793"/>
          <ac:spMkLst>
            <pc:docMk/>
            <pc:sldMk cId="2023946082" sldId="630"/>
            <ac:spMk id="3" creationId="{E09DDCED-1840-B726-5DE6-E27168D07D61}"/>
          </ac:spMkLst>
        </pc:spChg>
        <pc:spChg chg="mod">
          <ac:chgData name="Chengming Li" userId="fe40599d2c97df8f" providerId="LiveId" clId="{FF61B4E1-DECA-4AB8-A587-ED382726583D}" dt="2024-11-19T07:26:09.564" v="980" actId="1076"/>
          <ac:spMkLst>
            <pc:docMk/>
            <pc:sldMk cId="2023946082" sldId="630"/>
            <ac:spMk id="4" creationId="{A3DB6A97-9AE7-1263-9E7A-BCB833CDD1DB}"/>
          </ac:spMkLst>
        </pc:spChg>
        <pc:spChg chg="add mod">
          <ac:chgData name="Chengming Li" userId="fe40599d2c97df8f" providerId="LiveId" clId="{FF61B4E1-DECA-4AB8-A587-ED382726583D}" dt="2024-11-19T07:25:36.872" v="920" actId="20577"/>
          <ac:spMkLst>
            <pc:docMk/>
            <pc:sldMk cId="2023946082" sldId="630"/>
            <ac:spMk id="8" creationId="{9B93284C-2A05-B9B6-730A-ABDB10B1F2D5}"/>
          </ac:spMkLst>
        </pc:spChg>
        <pc:picChg chg="add mod">
          <ac:chgData name="Chengming Li" userId="fe40599d2c97df8f" providerId="LiveId" clId="{FF61B4E1-DECA-4AB8-A587-ED382726583D}" dt="2024-11-19T07:19:01.216" v="403" actId="1076"/>
          <ac:picMkLst>
            <pc:docMk/>
            <pc:sldMk cId="2023946082" sldId="630"/>
            <ac:picMk id="6" creationId="{37F35582-3F23-AF89-386C-555445B68CE4}"/>
          </ac:picMkLst>
        </pc:picChg>
        <pc:picChg chg="del">
          <ac:chgData name="Chengming Li" userId="fe40599d2c97df8f" providerId="LiveId" clId="{FF61B4E1-DECA-4AB8-A587-ED382726583D}" dt="2024-11-19T06:16:16.831" v="398" actId="478"/>
          <ac:picMkLst>
            <pc:docMk/>
            <pc:sldMk cId="2023946082" sldId="630"/>
            <ac:picMk id="7" creationId="{CDEEECE3-298E-B280-1475-DCD343ED38DD}"/>
          </ac:picMkLst>
        </pc:picChg>
      </pc:sldChg>
      <pc:sldChg chg="addSp delSp modSp add mod">
        <pc:chgData name="Chengming Li" userId="fe40599d2c97df8f" providerId="LiveId" clId="{FF61B4E1-DECA-4AB8-A587-ED382726583D}" dt="2024-11-19T07:22:19.440" v="805" actId="20577"/>
        <pc:sldMkLst>
          <pc:docMk/>
          <pc:sldMk cId="3171925932" sldId="631"/>
        </pc:sldMkLst>
        <pc:spChg chg="mod">
          <ac:chgData name="Chengming Li" userId="fe40599d2c97df8f" providerId="LiveId" clId="{FF61B4E1-DECA-4AB8-A587-ED382726583D}" dt="2024-11-19T07:20:49.408" v="666" actId="20577"/>
          <ac:spMkLst>
            <pc:docMk/>
            <pc:sldMk cId="3171925932" sldId="631"/>
            <ac:spMk id="3" creationId="{D1D318A8-C7BD-C67F-1FB7-9E5F893AD8B0}"/>
          </ac:spMkLst>
        </pc:spChg>
        <pc:spChg chg="mod">
          <ac:chgData name="Chengming Li" userId="fe40599d2c97df8f" providerId="LiveId" clId="{FF61B4E1-DECA-4AB8-A587-ED382726583D}" dt="2024-11-19T07:22:19.440" v="805" actId="20577"/>
          <ac:spMkLst>
            <pc:docMk/>
            <pc:sldMk cId="3171925932" sldId="631"/>
            <ac:spMk id="4" creationId="{938D6DC1-7917-A215-1E46-83364819720C}"/>
          </ac:spMkLst>
        </pc:spChg>
        <pc:picChg chg="del">
          <ac:chgData name="Chengming Li" userId="fe40599d2c97df8f" providerId="LiveId" clId="{FF61B4E1-DECA-4AB8-A587-ED382726583D}" dt="2024-11-19T07:20:51.795" v="667" actId="478"/>
          <ac:picMkLst>
            <pc:docMk/>
            <pc:sldMk cId="3171925932" sldId="631"/>
            <ac:picMk id="6" creationId="{8CF47CC5-A372-DF3F-9940-7D80E3DD01C0}"/>
          </ac:picMkLst>
        </pc:picChg>
        <pc:picChg chg="add mod">
          <ac:chgData name="Chengming Li" userId="fe40599d2c97df8f" providerId="LiveId" clId="{FF61B4E1-DECA-4AB8-A587-ED382726583D}" dt="2024-11-19T07:21:25.870" v="673" actId="1076"/>
          <ac:picMkLst>
            <pc:docMk/>
            <pc:sldMk cId="3171925932" sldId="631"/>
            <ac:picMk id="7" creationId="{1778C9A4-E7D9-974C-A7D3-2E11F2CCB329}"/>
          </ac:picMkLst>
        </pc:picChg>
      </pc:sldChg>
      <pc:sldChg chg="addSp delSp modSp add mod ord">
        <pc:chgData name="Chengming Li" userId="fe40599d2c97df8f" providerId="LiveId" clId="{FF61B4E1-DECA-4AB8-A587-ED382726583D}" dt="2024-11-19T07:51:48.214" v="1874" actId="20577"/>
        <pc:sldMkLst>
          <pc:docMk/>
          <pc:sldMk cId="1431625259" sldId="632"/>
        </pc:sldMkLst>
        <pc:spChg chg="mod">
          <ac:chgData name="Chengming Li" userId="fe40599d2c97df8f" providerId="LiveId" clId="{FF61B4E1-DECA-4AB8-A587-ED382726583D}" dt="2024-11-19T07:27:24.905" v="1039" actId="20577"/>
          <ac:spMkLst>
            <pc:docMk/>
            <pc:sldMk cId="1431625259" sldId="632"/>
            <ac:spMk id="3" creationId="{CE72B62F-D2A9-6CD0-BD5E-6A6BFA4B42B8}"/>
          </ac:spMkLst>
        </pc:spChg>
        <pc:spChg chg="add mod">
          <ac:chgData name="Chengming Li" userId="fe40599d2c97df8f" providerId="LiveId" clId="{FF61B4E1-DECA-4AB8-A587-ED382726583D}" dt="2024-11-19T07:51:48.214" v="1874" actId="20577"/>
          <ac:spMkLst>
            <pc:docMk/>
            <pc:sldMk cId="1431625259" sldId="632"/>
            <ac:spMk id="6" creationId="{81F5D7F3-CFA7-AB9E-B9E5-F10FFFADFE13}"/>
          </ac:spMkLst>
        </pc:spChg>
        <pc:spChg chg="del">
          <ac:chgData name="Chengming Li" userId="fe40599d2c97df8f" providerId="LiveId" clId="{FF61B4E1-DECA-4AB8-A587-ED382726583D}" dt="2024-11-19T07:27:40.875" v="1045" actId="478"/>
          <ac:spMkLst>
            <pc:docMk/>
            <pc:sldMk cId="1431625259" sldId="632"/>
            <ac:spMk id="16" creationId="{6AB1A785-C6F3-EBE4-003B-2EDB3E6EB462}"/>
          </ac:spMkLst>
        </pc:spChg>
        <pc:picChg chg="add mod">
          <ac:chgData name="Chengming Li" userId="fe40599d2c97df8f" providerId="LiveId" clId="{FF61B4E1-DECA-4AB8-A587-ED382726583D}" dt="2024-11-19T07:48:22.464" v="1603" actId="1076"/>
          <ac:picMkLst>
            <pc:docMk/>
            <pc:sldMk cId="1431625259" sldId="632"/>
            <ac:picMk id="5" creationId="{CDAFA71C-6AD4-2AC5-000A-20BFA698C0BE}"/>
          </ac:picMkLst>
        </pc:picChg>
        <pc:picChg chg="del">
          <ac:chgData name="Chengming Li" userId="fe40599d2c97df8f" providerId="LiveId" clId="{FF61B4E1-DECA-4AB8-A587-ED382726583D}" dt="2024-11-19T07:27:03.824" v="991" actId="478"/>
          <ac:picMkLst>
            <pc:docMk/>
            <pc:sldMk cId="1431625259" sldId="632"/>
            <ac:picMk id="9" creationId="{4EE16E26-71F5-E25C-6B53-7F659B7830E4}"/>
          </ac:picMkLst>
        </pc:picChg>
        <pc:cxnChg chg="del">
          <ac:chgData name="Chengming Li" userId="fe40599d2c97df8f" providerId="LiveId" clId="{FF61B4E1-DECA-4AB8-A587-ED382726583D}" dt="2024-11-19T07:27:06.404" v="992" actId="478"/>
          <ac:cxnSpMkLst>
            <pc:docMk/>
            <pc:sldMk cId="1431625259" sldId="632"/>
            <ac:cxnSpMk id="12" creationId="{3A2EBD94-6C79-5BAF-B42B-7D254ABCC2ED}"/>
          </ac:cxnSpMkLst>
        </pc:cxnChg>
        <pc:cxnChg chg="del">
          <ac:chgData name="Chengming Li" userId="fe40599d2c97df8f" providerId="LiveId" clId="{FF61B4E1-DECA-4AB8-A587-ED382726583D}" dt="2024-11-19T07:27:06.404" v="992" actId="478"/>
          <ac:cxnSpMkLst>
            <pc:docMk/>
            <pc:sldMk cId="1431625259" sldId="632"/>
            <ac:cxnSpMk id="13" creationId="{8D997260-1113-694B-E0B9-EF2B90809340}"/>
          </ac:cxnSpMkLst>
        </pc:cxnChg>
        <pc:cxnChg chg="del">
          <ac:chgData name="Chengming Li" userId="fe40599d2c97df8f" providerId="LiveId" clId="{FF61B4E1-DECA-4AB8-A587-ED382726583D}" dt="2024-11-19T07:27:06.404" v="992" actId="478"/>
          <ac:cxnSpMkLst>
            <pc:docMk/>
            <pc:sldMk cId="1431625259" sldId="632"/>
            <ac:cxnSpMk id="15" creationId="{8A069A73-C065-9B39-44DA-6199B3F0C056}"/>
          </ac:cxnSpMkLst>
        </pc:cxnChg>
      </pc:sldChg>
      <pc:sldChg chg="addSp delSp modSp add mod">
        <pc:chgData name="Chengming Li" userId="fe40599d2c97df8f" providerId="LiveId" clId="{FF61B4E1-DECA-4AB8-A587-ED382726583D}" dt="2024-11-19T07:36:17.384" v="1076" actId="27636"/>
        <pc:sldMkLst>
          <pc:docMk/>
          <pc:sldMk cId="2555701254" sldId="633"/>
        </pc:sldMkLst>
        <pc:spChg chg="mod">
          <ac:chgData name="Chengming Li" userId="fe40599d2c97df8f" providerId="LiveId" clId="{FF61B4E1-DECA-4AB8-A587-ED382726583D}" dt="2024-11-19T07:36:17.384" v="1076" actId="27636"/>
          <ac:spMkLst>
            <pc:docMk/>
            <pc:sldMk cId="2555701254" sldId="633"/>
            <ac:spMk id="3" creationId="{216E5C9D-08C0-98DC-A7F1-22C1030447DB}"/>
          </ac:spMkLst>
        </pc:spChg>
        <pc:picChg chg="del">
          <ac:chgData name="Chengming Li" userId="fe40599d2c97df8f" providerId="LiveId" clId="{FF61B4E1-DECA-4AB8-A587-ED382726583D}" dt="2024-11-19T07:34:32.363" v="1051" actId="478"/>
          <ac:picMkLst>
            <pc:docMk/>
            <pc:sldMk cId="2555701254" sldId="633"/>
            <ac:picMk id="5" creationId="{C8F34F71-D7B3-A4C4-CD54-A209F7819E5F}"/>
          </ac:picMkLst>
        </pc:picChg>
        <pc:picChg chg="add mod">
          <ac:chgData name="Chengming Li" userId="fe40599d2c97df8f" providerId="LiveId" clId="{FF61B4E1-DECA-4AB8-A587-ED382726583D}" dt="2024-11-19T07:35:55.008" v="1056" actId="1076"/>
          <ac:picMkLst>
            <pc:docMk/>
            <pc:sldMk cId="2555701254" sldId="633"/>
            <ac:picMk id="6" creationId="{0D6AF37D-7142-2874-86FA-B5C8866E0AC8}"/>
          </ac:picMkLst>
        </pc:picChg>
      </pc:sldChg>
      <pc:sldChg chg="addSp delSp modSp add mod">
        <pc:chgData name="Chengming Li" userId="fe40599d2c97df8f" providerId="LiveId" clId="{FF61B4E1-DECA-4AB8-A587-ED382726583D}" dt="2024-11-19T07:39:19.215" v="1229" actId="20577"/>
        <pc:sldMkLst>
          <pc:docMk/>
          <pc:sldMk cId="3492717920" sldId="634"/>
        </pc:sldMkLst>
        <pc:spChg chg="mod">
          <ac:chgData name="Chengming Li" userId="fe40599d2c97df8f" providerId="LiveId" clId="{FF61B4E1-DECA-4AB8-A587-ED382726583D}" dt="2024-11-19T07:37:08.390" v="1086" actId="20577"/>
          <ac:spMkLst>
            <pc:docMk/>
            <pc:sldMk cId="3492717920" sldId="634"/>
            <ac:spMk id="3" creationId="{A95486C0-BA62-3B2D-98D7-375C75E6AAC1}"/>
          </ac:spMkLst>
        </pc:spChg>
        <pc:spChg chg="mod">
          <ac:chgData name="Chengming Li" userId="fe40599d2c97df8f" providerId="LiveId" clId="{FF61B4E1-DECA-4AB8-A587-ED382726583D}" dt="2024-11-19T07:39:19.215" v="1229" actId="20577"/>
          <ac:spMkLst>
            <pc:docMk/>
            <pc:sldMk cId="3492717920" sldId="634"/>
            <ac:spMk id="4" creationId="{68FAE954-96E7-7D46-1268-321C35354A47}"/>
          </ac:spMkLst>
        </pc:spChg>
        <pc:spChg chg="add mod">
          <ac:chgData name="Chengming Li" userId="fe40599d2c97df8f" providerId="LiveId" clId="{FF61B4E1-DECA-4AB8-A587-ED382726583D}" dt="2024-11-19T07:39:12.118" v="1223" actId="207"/>
          <ac:spMkLst>
            <pc:docMk/>
            <pc:sldMk cId="3492717920" sldId="634"/>
            <ac:spMk id="8" creationId="{E54D795B-64FE-A017-5263-C6F321F41485}"/>
          </ac:spMkLst>
        </pc:spChg>
        <pc:picChg chg="add mod">
          <ac:chgData name="Chengming Li" userId="fe40599d2c97df8f" providerId="LiveId" clId="{FF61B4E1-DECA-4AB8-A587-ED382726583D}" dt="2024-11-19T07:37:26.860" v="1090" actId="27614"/>
          <ac:picMkLst>
            <pc:docMk/>
            <pc:sldMk cId="3492717920" sldId="634"/>
            <ac:picMk id="6" creationId="{45E6883E-AA08-86B5-B9B7-9C93DD923FE8}"/>
          </ac:picMkLst>
        </pc:picChg>
        <pc:picChg chg="del">
          <ac:chgData name="Chengming Li" userId="fe40599d2c97df8f" providerId="LiveId" clId="{FF61B4E1-DECA-4AB8-A587-ED382726583D}" dt="2024-11-19T07:37:10.221" v="1087" actId="478"/>
          <ac:picMkLst>
            <pc:docMk/>
            <pc:sldMk cId="3492717920" sldId="634"/>
            <ac:picMk id="7" creationId="{28685912-228A-E295-F726-2760F2F155B5}"/>
          </ac:picMkLst>
        </pc:picChg>
      </pc:sldChg>
      <pc:sldChg chg="delSp modSp add mod">
        <pc:chgData name="Chengming Li" userId="fe40599d2c97df8f" providerId="LiveId" clId="{FF61B4E1-DECA-4AB8-A587-ED382726583D}" dt="2024-11-19T07:45:41.725" v="1492" actId="20577"/>
        <pc:sldMkLst>
          <pc:docMk/>
          <pc:sldMk cId="3974097856" sldId="635"/>
        </pc:sldMkLst>
        <pc:spChg chg="mod">
          <ac:chgData name="Chengming Li" userId="fe40599d2c97df8f" providerId="LiveId" clId="{FF61B4E1-DECA-4AB8-A587-ED382726583D}" dt="2024-11-19T07:40:17.385" v="1267" actId="20577"/>
          <ac:spMkLst>
            <pc:docMk/>
            <pc:sldMk cId="3974097856" sldId="635"/>
            <ac:spMk id="3" creationId="{DA3CE3DC-5BA6-2B68-412D-BB49327CC368}"/>
          </ac:spMkLst>
        </pc:spChg>
        <pc:spChg chg="mod">
          <ac:chgData name="Chengming Li" userId="fe40599d2c97df8f" providerId="LiveId" clId="{FF61B4E1-DECA-4AB8-A587-ED382726583D}" dt="2024-11-19T07:45:41.725" v="1492" actId="20577"/>
          <ac:spMkLst>
            <pc:docMk/>
            <pc:sldMk cId="3974097856" sldId="635"/>
            <ac:spMk id="4" creationId="{581A99A8-A9FD-205A-D9DF-CC14D5F640AC}"/>
          </ac:spMkLst>
        </pc:spChg>
        <pc:spChg chg="del">
          <ac:chgData name="Chengming Li" userId="fe40599d2c97df8f" providerId="LiveId" clId="{FF61B4E1-DECA-4AB8-A587-ED382726583D}" dt="2024-11-19T07:40:21.721" v="1269" actId="478"/>
          <ac:spMkLst>
            <pc:docMk/>
            <pc:sldMk cId="3974097856" sldId="635"/>
            <ac:spMk id="8" creationId="{0E7C5B0C-AE39-C821-763A-0F6FF8C1246A}"/>
          </ac:spMkLst>
        </pc:spChg>
        <pc:picChg chg="del mod">
          <ac:chgData name="Chengming Li" userId="fe40599d2c97df8f" providerId="LiveId" clId="{FF61B4E1-DECA-4AB8-A587-ED382726583D}" dt="2024-11-19T07:40:18.858" v="1268" actId="478"/>
          <ac:picMkLst>
            <pc:docMk/>
            <pc:sldMk cId="3974097856" sldId="635"/>
            <ac:picMk id="6" creationId="{6D31AF87-0239-5C66-56A6-74067BBC26E8}"/>
          </ac:picMkLst>
        </pc:picChg>
      </pc:sldChg>
      <pc:sldChg chg="addSp delSp modSp add mod">
        <pc:chgData name="Chengming Li" userId="fe40599d2c97df8f" providerId="LiveId" clId="{FF61B4E1-DECA-4AB8-A587-ED382726583D}" dt="2024-11-19T07:47:53.675" v="1602" actId="20577"/>
        <pc:sldMkLst>
          <pc:docMk/>
          <pc:sldMk cId="298942069" sldId="636"/>
        </pc:sldMkLst>
        <pc:spChg chg="mod">
          <ac:chgData name="Chengming Li" userId="fe40599d2c97df8f" providerId="LiveId" clId="{FF61B4E1-DECA-4AB8-A587-ED382726583D}" dt="2024-11-19T07:46:35.678" v="1513" actId="20577"/>
          <ac:spMkLst>
            <pc:docMk/>
            <pc:sldMk cId="298942069" sldId="636"/>
            <ac:spMk id="3" creationId="{603378DB-8A04-0A47-52D6-CBE91D17E947}"/>
          </ac:spMkLst>
        </pc:spChg>
        <pc:spChg chg="mod">
          <ac:chgData name="Chengming Li" userId="fe40599d2c97df8f" providerId="LiveId" clId="{FF61B4E1-DECA-4AB8-A587-ED382726583D}" dt="2024-11-19T07:47:53.675" v="1602" actId="20577"/>
          <ac:spMkLst>
            <pc:docMk/>
            <pc:sldMk cId="298942069" sldId="636"/>
            <ac:spMk id="4" creationId="{EFBCD8BF-4607-6AC7-45FD-A0F99914F69C}"/>
          </ac:spMkLst>
        </pc:spChg>
        <pc:spChg chg="del">
          <ac:chgData name="Chengming Li" userId="fe40599d2c97df8f" providerId="LiveId" clId="{FF61B4E1-DECA-4AB8-A587-ED382726583D}" dt="2024-11-19T07:46:53.792" v="1519" actId="478"/>
          <ac:spMkLst>
            <pc:docMk/>
            <pc:sldMk cId="298942069" sldId="636"/>
            <ac:spMk id="8" creationId="{F0FAB8B2-2477-A2C5-90E0-FAB417C66EE7}"/>
          </ac:spMkLst>
        </pc:spChg>
        <pc:picChg chg="del">
          <ac:chgData name="Chengming Li" userId="fe40599d2c97df8f" providerId="LiveId" clId="{FF61B4E1-DECA-4AB8-A587-ED382726583D}" dt="2024-11-19T07:46:38.493" v="1514" actId="478"/>
          <ac:picMkLst>
            <pc:docMk/>
            <pc:sldMk cId="298942069" sldId="636"/>
            <ac:picMk id="6" creationId="{A86CB0AA-1A5E-AB6F-57F6-E3D41D32F910}"/>
          </ac:picMkLst>
        </pc:picChg>
        <pc:picChg chg="add mod">
          <ac:chgData name="Chengming Li" userId="fe40599d2c97df8f" providerId="LiveId" clId="{FF61B4E1-DECA-4AB8-A587-ED382726583D}" dt="2024-11-19T07:46:49.589" v="1518" actId="962"/>
          <ac:picMkLst>
            <pc:docMk/>
            <pc:sldMk cId="298942069" sldId="636"/>
            <ac:picMk id="7" creationId="{ECB4C17D-F265-795E-63E6-77EA30A6D77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4" r:id="rId2"/>
    <p:sldLayoutId id="2147483653" r:id="rId3"/>
    <p:sldLayoutId id="2147483798" r:id="rId4"/>
    <p:sldLayoutId id="2147483799" r:id="rId5"/>
    <p:sldLayoutId id="2147483651" r:id="rId6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283 Lab3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6EB4E-3A2F-DC9F-733A-84CB8156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1C52B-0810-7BDA-02E2-3831D848B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3CE3DC-5BA6-2B68-412D-BB49327C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ADC_Test_Questions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A99A8-A9FD-205A-D9DF-CC14D5F640AC}"/>
              </a:ext>
            </a:extLst>
          </p:cNvPr>
          <p:cNvSpPr txBox="1"/>
          <p:nvPr/>
        </p:nvSpPr>
        <p:spPr>
          <a:xfrm>
            <a:off x="711199" y="1283855"/>
            <a:ext cx="9670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data needs to be saved to plot SNR, THD,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code file from oscilloscope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FFT Data from oscilloscope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what else?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78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0A09-C5BA-AFF9-005E-9D4C4EAD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7A37D-A04D-D7D4-3672-440A165D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2B62F-D2A9-6CD0-BD5E-6A6BFA4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r>
              <a:rPr lang="en-US" dirty="0"/>
              <a:t> + </a:t>
            </a:r>
            <a:r>
              <a:rPr lang="en-US" dirty="0" err="1"/>
              <a:t>DaugtherBoard</a:t>
            </a:r>
            <a:endParaRPr lang="en-US" dirty="0"/>
          </a:p>
        </p:txBody>
      </p:sp>
      <p:pic>
        <p:nvPicPr>
          <p:cNvPr id="5" name="Picture 4" descr="A green circuit board with red connectors&#10;&#10;Description automatically generated">
            <a:extLst>
              <a:ext uri="{FF2B5EF4-FFF2-40B4-BE49-F238E27FC236}">
                <a16:creationId xmlns:a16="http://schemas.microsoft.com/office/drawing/2014/main" id="{CDAFA71C-6AD4-2AC5-000A-20BFA698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1145309"/>
            <a:ext cx="7112000" cy="554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D7F3-CFA7-AB9E-B9E5-F10FFFADFE13}"/>
              </a:ext>
            </a:extLst>
          </p:cNvPr>
          <p:cNvSpPr txBox="1"/>
          <p:nvPr/>
        </p:nvSpPr>
        <p:spPr>
          <a:xfrm>
            <a:off x="8007926" y="1293091"/>
            <a:ext cx="4036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Modularized the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By having jumper between each 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Jumper for GND for easy </a:t>
            </a:r>
            <a:r>
              <a:rPr lang="en-US" dirty="0" err="1"/>
              <a:t>probeing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Grab &amp; Probe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Potentiometer for tweaking the perfect </a:t>
            </a:r>
            <a:r>
              <a:rPr lang="en-US" dirty="0" err="1"/>
              <a:t>Vcm</a:t>
            </a:r>
            <a:r>
              <a:rPr lang="en-US" dirty="0"/>
              <a:t>, AVDD, AVDDESD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Credit – </a:t>
            </a:r>
            <a:r>
              <a:rPr lang="en-US" dirty="0" err="1"/>
              <a:t>Mingjie</a:t>
            </a:r>
            <a:r>
              <a:rPr lang="en-US" dirty="0"/>
              <a:t> Ma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252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6D330-EC72-A67C-0ACB-9BA47E3B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CCF00-2DBC-29A0-2DB4-4CDF8980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E5C9D-08C0-98DC-A7F1-22C10304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MotherBoard</a:t>
            </a:r>
            <a:r>
              <a:rPr lang="en-US" dirty="0"/>
              <a:t> + </a:t>
            </a:r>
            <a:r>
              <a:rPr lang="en-US" dirty="0" err="1"/>
              <a:t>DaugtherBoard</a:t>
            </a:r>
            <a:r>
              <a:rPr lang="en-US" dirty="0"/>
              <a:t> </a:t>
            </a:r>
            <a:r>
              <a:rPr lang="en-US" dirty="0" err="1"/>
              <a:t>BringUp</a:t>
            </a:r>
            <a:r>
              <a:rPr lang="en-US" dirty="0"/>
              <a:t> </a:t>
            </a:r>
            <a:r>
              <a:rPr lang="en-US" dirty="0" err="1"/>
              <a:t>TestPlan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6AF37D-7142-2874-86FA-B5C8866E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5" y="1168807"/>
            <a:ext cx="10381673" cy="54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012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E3D34-A60B-8A2D-E028-50D43435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848CD-EEE1-C115-3A16-0ED995CE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1.0</a:t>
            </a:r>
          </a:p>
        </p:txBody>
      </p:sp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3E8FDAB-9374-77AA-BB34-D05E6B12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18" y="1166091"/>
            <a:ext cx="7620000" cy="4876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54A40-6480-8E18-0B34-C54049B669C1}"/>
              </a:ext>
            </a:extLst>
          </p:cNvPr>
          <p:cNvCxnSpPr/>
          <p:nvPr/>
        </p:nvCxnSpPr>
        <p:spPr>
          <a:xfrm flipV="1">
            <a:off x="3823855" y="1976582"/>
            <a:ext cx="0" cy="16279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38D25E-D78C-D4A0-75F2-8DBE091DF68D}"/>
              </a:ext>
            </a:extLst>
          </p:cNvPr>
          <p:cNvCxnSpPr/>
          <p:nvPr/>
        </p:nvCxnSpPr>
        <p:spPr>
          <a:xfrm flipV="1">
            <a:off x="5038437" y="1976581"/>
            <a:ext cx="0" cy="16279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6C42EA-5787-B20B-6B82-7ACB3193DEDD}"/>
              </a:ext>
            </a:extLst>
          </p:cNvPr>
          <p:cNvCxnSpPr/>
          <p:nvPr/>
        </p:nvCxnSpPr>
        <p:spPr>
          <a:xfrm>
            <a:off x="3953164" y="2198255"/>
            <a:ext cx="960581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173837-5A65-6031-3312-7C8ED926B97F}"/>
              </a:ext>
            </a:extLst>
          </p:cNvPr>
          <p:cNvSpPr txBox="1"/>
          <p:nvPr/>
        </p:nvSpPr>
        <p:spPr>
          <a:xfrm>
            <a:off x="8608291" y="1256145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Period: 1u s</a:t>
            </a:r>
          </a:p>
          <a:p>
            <a:r>
              <a:rPr lang="en-US" dirty="0"/>
              <a:t>Freq; 1M Hz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CLK_IN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the CLK onto the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1MHz, 0.5V Offset, 1 </a:t>
            </a:r>
            <a:r>
              <a:rPr lang="en-US" dirty="0" err="1"/>
              <a:t>Vpp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106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A337E-6C54-3DE9-B0B2-5EEC2BD13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AC3A4-3F60-45DB-5C78-901E7477D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66539-A28A-BD85-6C69-FA4AC42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1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32CA7F33-B236-96A4-761E-04967E84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1" y="1172343"/>
            <a:ext cx="76200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1080F-1A8C-C3BE-AD43-8DA461A13DB3}"/>
              </a:ext>
            </a:extLst>
          </p:cNvPr>
          <p:cNvSpPr txBox="1"/>
          <p:nvPr/>
        </p:nvSpPr>
        <p:spPr>
          <a:xfrm>
            <a:off x="8358909" y="2909455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Then connect the sine wave on to the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500kHz, 0V offset,  500m </a:t>
            </a:r>
            <a:r>
              <a:rPr lang="en-US" dirty="0" err="1"/>
              <a:t>Vpp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Sin_IN</a:t>
            </a:r>
            <a:r>
              <a:rPr lang="en-US" dirty="0"/>
              <a:t> drags the </a:t>
            </a:r>
            <a:r>
              <a:rPr lang="en-US" dirty="0">
                <a:solidFill>
                  <a:srgbClr val="FF0000"/>
                </a:solidFill>
              </a:rPr>
              <a:t>CLK frequency downs to 500KHz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62647-1C17-84DD-9ACE-992E8A8FD78C}"/>
              </a:ext>
            </a:extLst>
          </p:cNvPr>
          <p:cNvSpPr txBox="1"/>
          <p:nvPr/>
        </p:nvSpPr>
        <p:spPr>
          <a:xfrm>
            <a:off x="8358909" y="1376218"/>
            <a:ext cx="24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CLK_IN</a:t>
            </a:r>
          </a:p>
        </p:txBody>
      </p:sp>
    </p:spTree>
    <p:extLst>
      <p:ext uri="{BB962C8B-B14F-4D97-AF65-F5344CB8AC3E}">
        <p14:creationId xmlns:p14="http://schemas.microsoft.com/office/powerpoint/2010/main" val="2129635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F307-8646-3BF1-D569-966FB19A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9D4E2-6167-1913-C210-6AB223012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DDCED-1840-B726-5DE6-E27168D0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1 However…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B6A97-9AE7-1263-9E7A-BCB833CDD1DB}"/>
              </a:ext>
            </a:extLst>
          </p:cNvPr>
          <p:cNvSpPr txBox="1"/>
          <p:nvPr/>
        </p:nvSpPr>
        <p:spPr>
          <a:xfrm>
            <a:off x="8063345" y="3011054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tried </a:t>
            </a:r>
            <a:r>
              <a:rPr lang="en-US" dirty="0" err="1"/>
              <a:t>Mingjie’s</a:t>
            </a:r>
            <a:r>
              <a:rPr lang="en-US" dirty="0"/>
              <a:t> Lab instrument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Everything looks good as expected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Had saved all the probes, function generator, oscilloscope, and power supply setup.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Will give another attempt on Wednesday in our 266B’s Lab</a:t>
            </a:r>
          </a:p>
        </p:txBody>
      </p:sp>
      <p:pic>
        <p:nvPicPr>
          <p:cNvPr id="6" name="Picture 5" descr="A screen with a graph on it&#10;&#10;Description automatically generated">
            <a:extLst>
              <a:ext uri="{FF2B5EF4-FFF2-40B4-BE49-F238E27FC236}">
                <a16:creationId xmlns:a16="http://schemas.microsoft.com/office/drawing/2014/main" id="{37F35582-3F23-AF89-386C-555445B6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91" y="1311563"/>
            <a:ext cx="6671268" cy="5001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3284C-2A05-B9B6-730A-ABDB10B1F2D5}"/>
              </a:ext>
            </a:extLst>
          </p:cNvPr>
          <p:cNvSpPr txBox="1"/>
          <p:nvPr/>
        </p:nvSpPr>
        <p:spPr>
          <a:xfrm>
            <a:off x="8063345" y="1435847"/>
            <a:ext cx="241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SE_DE_POS: 0.5V offset, 0.5Vpp</a:t>
            </a:r>
          </a:p>
          <a:p>
            <a:r>
              <a:rPr lang="en-US" dirty="0">
                <a:solidFill>
                  <a:schemeClr val="accent1"/>
                </a:solidFill>
              </a:rPr>
              <a:t>CLK_IN: 0.5V offset, 1Vpp</a:t>
            </a:r>
          </a:p>
        </p:txBody>
      </p:sp>
    </p:spTree>
    <p:extLst>
      <p:ext uri="{BB962C8B-B14F-4D97-AF65-F5344CB8AC3E}">
        <p14:creationId xmlns:p14="http://schemas.microsoft.com/office/powerpoint/2010/main" val="20239460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DC9D2-38D7-5631-78D1-3E7CFC95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C93BA-7420-6AB6-C8E2-99686F811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318A8-C7BD-C67F-1FB7-9E5F893A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D6DC1-7917-A215-1E46-83364819720C}"/>
              </a:ext>
            </a:extLst>
          </p:cNvPr>
          <p:cNvSpPr txBox="1"/>
          <p:nvPr/>
        </p:nvSpPr>
        <p:spPr>
          <a:xfrm>
            <a:off x="8358909" y="1597891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Some distortion @ 10MHz CLK_IN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Adding lots of noise on SIN IN </a:t>
            </a:r>
          </a:p>
        </p:txBody>
      </p:sp>
      <p:pic>
        <p:nvPicPr>
          <p:cNvPr id="7" name="Picture 6" descr="A screen with a blue and yellow graph&#10;&#10;Description automatically generated">
            <a:extLst>
              <a:ext uri="{FF2B5EF4-FFF2-40B4-BE49-F238E27FC236}">
                <a16:creationId xmlns:a16="http://schemas.microsoft.com/office/drawing/2014/main" id="{1778C9A4-E7D9-974C-A7D3-2E11F2CC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1180688"/>
            <a:ext cx="7104556" cy="53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5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A8DF5-55CC-A29E-A260-9F22E284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AEF2A-AC06-D781-FAE5-44B9CAA0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486C0-BA62-3B2D-98D7-375C75E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 3 - SEDE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AE954-96E7-7D46-1268-321C35354A47}"/>
              </a:ext>
            </a:extLst>
          </p:cNvPr>
          <p:cNvSpPr txBox="1"/>
          <p:nvPr/>
        </p:nvSpPr>
        <p:spPr>
          <a:xfrm>
            <a:off x="8358909" y="265083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Different DC offset after SE-DE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But similar </a:t>
            </a:r>
            <a:r>
              <a:rPr lang="en-US" dirty="0" err="1"/>
              <a:t>Vpp</a:t>
            </a:r>
            <a:r>
              <a:rPr lang="en-US" dirty="0"/>
              <a:t> Amplitude</a:t>
            </a:r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5E6883E-AA08-86B5-B9B7-9C93DD92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" y="1138382"/>
            <a:ext cx="7620000" cy="48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D795B-64FE-A017-5263-C6F321F41485}"/>
              </a:ext>
            </a:extLst>
          </p:cNvPr>
          <p:cNvSpPr txBox="1"/>
          <p:nvPr/>
        </p:nvSpPr>
        <p:spPr>
          <a:xfrm>
            <a:off x="8358909" y="1555797"/>
            <a:ext cx="24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SE_DE_POS</a:t>
            </a:r>
          </a:p>
          <a:p>
            <a:r>
              <a:rPr lang="en-US" dirty="0">
                <a:solidFill>
                  <a:schemeClr val="accent1"/>
                </a:solidFill>
              </a:rPr>
              <a:t>SE_DE_NEG</a:t>
            </a:r>
          </a:p>
        </p:txBody>
      </p:sp>
    </p:spTree>
    <p:extLst>
      <p:ext uri="{BB962C8B-B14F-4D97-AF65-F5344CB8AC3E}">
        <p14:creationId xmlns:p14="http://schemas.microsoft.com/office/powerpoint/2010/main" val="34927179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EBC45-0326-4FB7-F1D4-01ABF77B3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92126-E578-2F6A-D7E9-A3842B2FC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378DB-8A04-0A47-52D6-CBE91D17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– one of SINE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CD8BF-4607-6AC7-45FD-A0F99914F69C}"/>
              </a:ext>
            </a:extLst>
          </p:cNvPr>
          <p:cNvSpPr txBox="1"/>
          <p:nvPr/>
        </p:nvSpPr>
        <p:spPr>
          <a:xfrm>
            <a:off x="8266545" y="1727506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-15 </a:t>
            </a:r>
            <a:r>
              <a:rPr lang="en-US" dirty="0" err="1"/>
              <a:t>dBV</a:t>
            </a:r>
            <a:r>
              <a:rPr lang="en-US" dirty="0"/>
              <a:t> @ fundamental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 tones are below -70 </a:t>
            </a:r>
            <a:r>
              <a:rPr lang="en-US" dirty="0" err="1"/>
              <a:t>dBV</a:t>
            </a:r>
            <a:endParaRPr lang="en-US" dirty="0"/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ECB4C17D-F265-795E-63E6-77EA30A6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" y="113576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20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8C363F-D0A2-4048-B8E9-4524591405C7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32676</TotalTime>
  <Words>283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BioEE Template v2</vt:lpstr>
      <vt:lpstr>PowerPoint Presentation</vt:lpstr>
      <vt:lpstr>MotherBoard + DaugtherBoard</vt:lpstr>
      <vt:lpstr>MotherBoard + DaugtherBoard BringUp TestPlan</vt:lpstr>
      <vt:lpstr>Current Issue 1.0</vt:lpstr>
      <vt:lpstr>Current Issue 1</vt:lpstr>
      <vt:lpstr>Current Issue 1 However…</vt:lpstr>
      <vt:lpstr>Current Issue 2</vt:lpstr>
      <vt:lpstr>Current Issue 3 - SEDE</vt:lpstr>
      <vt:lpstr>FFT – one of SINE</vt:lpstr>
      <vt:lpstr>ADC_Test_Questions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212</cp:revision>
  <cp:lastPrinted>2012-02-15T19:47:19Z</cp:lastPrinted>
  <dcterms:created xsi:type="dcterms:W3CDTF">2013-08-07T23:59:10Z</dcterms:created>
  <dcterms:modified xsi:type="dcterms:W3CDTF">2024-11-19T07:51:53Z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