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494" r:id="rId5"/>
    <p:sldId id="637" r:id="rId6"/>
    <p:sldId id="643" r:id="rId7"/>
    <p:sldId id="640" r:id="rId8"/>
    <p:sldId id="644" r:id="rId9"/>
    <p:sldId id="638" r:id="rId10"/>
    <p:sldId id="645" r:id="rId11"/>
    <p:sldId id="639" r:id="rId12"/>
    <p:sldId id="600" r:id="rId13"/>
    <p:sldId id="642" r:id="rId14"/>
    <p:sldId id="641" r:id="rId15"/>
    <p:sldId id="646" r:id="rId16"/>
    <p:sldId id="651" r:id="rId17"/>
    <p:sldId id="632" r:id="rId18"/>
    <p:sldId id="650" r:id="rId19"/>
    <p:sldId id="648" r:id="rId20"/>
    <p:sldId id="649" r:id="rId21"/>
    <p:sldId id="64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59EB5C24-24F2-457D-883D-AF3178825992}">
          <p14:sldIdLst>
            <p14:sldId id="494"/>
            <p14:sldId id="637"/>
            <p14:sldId id="643"/>
            <p14:sldId id="640"/>
            <p14:sldId id="644"/>
            <p14:sldId id="638"/>
            <p14:sldId id="645"/>
            <p14:sldId id="639"/>
            <p14:sldId id="600"/>
            <p14:sldId id="642"/>
            <p14:sldId id="641"/>
            <p14:sldId id="646"/>
            <p14:sldId id="651"/>
            <p14:sldId id="632"/>
            <p14:sldId id="650"/>
            <p14:sldId id="648"/>
            <p14:sldId id="649"/>
            <p14:sldId id="64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327" userDrawn="1">
          <p15:clr>
            <a:srgbClr val="A4A3A4"/>
          </p15:clr>
        </p15:guide>
        <p15:guide id="2" orient="horz" pos="958" userDrawn="1">
          <p15:clr>
            <a:srgbClr val="A4A3A4"/>
          </p15:clr>
        </p15:guide>
        <p15:guide id="3" orient="horz" pos="4095" userDrawn="1">
          <p15:clr>
            <a:srgbClr val="A4A3A4"/>
          </p15:clr>
        </p15:guide>
        <p15:guide id="4" orient="horz" pos="122" userDrawn="1">
          <p15:clr>
            <a:srgbClr val="A4A3A4"/>
          </p15:clr>
        </p15:guide>
        <p15:guide id="5" pos="7295" userDrawn="1">
          <p15:clr>
            <a:srgbClr val="A4A3A4"/>
          </p15:clr>
        </p15:guide>
        <p15:guide id="6" pos="372" userDrawn="1">
          <p15:clr>
            <a:srgbClr val="A4A3A4"/>
          </p15:clr>
        </p15:guide>
        <p15:guide id="7" pos="47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628786D-5ADC-C96C-8527-11CCE48C5642}" name="承洺 李" initials="承李" userId="8ae4f237753fad29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FF05"/>
    <a:srgbClr val="234F65"/>
    <a:srgbClr val="FFFFFF"/>
    <a:srgbClr val="505150"/>
    <a:srgbClr val="48A5D4"/>
    <a:srgbClr val="262626"/>
    <a:srgbClr val="A39B8C"/>
    <a:srgbClr val="474746"/>
    <a:srgbClr val="313231"/>
    <a:srgbClr val="FFFF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A1446C-DC9F-476E-9FA1-A69FF84D40BA}" v="96" dt="2024-12-03T07:00:22.7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407" autoAdjust="0"/>
    <p:restoredTop sz="82262" autoAdjust="0"/>
  </p:normalViewPr>
  <p:slideViewPr>
    <p:cSldViewPr snapToGrid="0" snapToObjects="1">
      <p:cViewPr>
        <p:scale>
          <a:sx n="90" d="100"/>
          <a:sy n="90" d="100"/>
        </p:scale>
        <p:origin x="1836" y="111"/>
      </p:cViewPr>
      <p:guideLst>
        <p:guide orient="horz" pos="1327"/>
        <p:guide orient="horz" pos="958"/>
        <p:guide orient="horz" pos="4095"/>
        <p:guide orient="horz" pos="122"/>
        <p:guide pos="7295"/>
        <p:guide pos="372"/>
        <p:guide pos="476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2480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ngming Li" userId="fe40599d2c97df8f" providerId="LiveId" clId="{0003ECCD-1FEE-4A37-B904-69FE7CBFB898}"/>
    <pc:docChg chg="modSld">
      <pc:chgData name="Chengming Li" userId="fe40599d2c97df8f" providerId="LiveId" clId="{0003ECCD-1FEE-4A37-B904-69FE7CBFB898}" dt="2024-11-19T07:55:45.220" v="23" actId="5793"/>
      <pc:docMkLst>
        <pc:docMk/>
      </pc:docMkLst>
      <pc:sldChg chg="modSp mod">
        <pc:chgData name="Chengming Li" userId="fe40599d2c97df8f" providerId="LiveId" clId="{0003ECCD-1FEE-4A37-B904-69FE7CBFB898}" dt="2024-11-19T07:54:16.074" v="1" actId="20577"/>
        <pc:sldMkLst>
          <pc:docMk/>
          <pc:sldMk cId="2129635994" sldId="629"/>
        </pc:sldMkLst>
        <pc:spChg chg="mod">
          <ac:chgData name="Chengming Li" userId="fe40599d2c97df8f" providerId="LiveId" clId="{0003ECCD-1FEE-4A37-B904-69FE7CBFB898}" dt="2024-11-19T07:54:16.074" v="1" actId="20577"/>
          <ac:spMkLst>
            <pc:docMk/>
            <pc:sldMk cId="2129635994" sldId="629"/>
            <ac:spMk id="3" creationId="{DBE66539-A28A-BD85-6C69-FA4AC4256A12}"/>
          </ac:spMkLst>
        </pc:spChg>
      </pc:sldChg>
      <pc:sldChg chg="modSp mod">
        <pc:chgData name="Chengming Li" userId="fe40599d2c97df8f" providerId="LiveId" clId="{0003ECCD-1FEE-4A37-B904-69FE7CBFB898}" dt="2024-11-19T07:54:19.651" v="3" actId="20577"/>
        <pc:sldMkLst>
          <pc:docMk/>
          <pc:sldMk cId="2023946082" sldId="630"/>
        </pc:sldMkLst>
        <pc:spChg chg="mod">
          <ac:chgData name="Chengming Li" userId="fe40599d2c97df8f" providerId="LiveId" clId="{0003ECCD-1FEE-4A37-B904-69FE7CBFB898}" dt="2024-11-19T07:54:19.651" v="3" actId="20577"/>
          <ac:spMkLst>
            <pc:docMk/>
            <pc:sldMk cId="2023946082" sldId="630"/>
            <ac:spMk id="3" creationId="{E09DDCED-1840-B726-5DE6-E27168D07D61}"/>
          </ac:spMkLst>
        </pc:spChg>
      </pc:sldChg>
      <pc:sldChg chg="modSp mod">
        <pc:chgData name="Chengming Li" userId="fe40599d2c97df8f" providerId="LiveId" clId="{0003ECCD-1FEE-4A37-B904-69FE7CBFB898}" dt="2024-11-19T07:55:45.220" v="23" actId="5793"/>
        <pc:sldMkLst>
          <pc:docMk/>
          <pc:sldMk cId="1431625259" sldId="632"/>
        </pc:sldMkLst>
        <pc:spChg chg="mod">
          <ac:chgData name="Chengming Li" userId="fe40599d2c97df8f" providerId="LiveId" clId="{0003ECCD-1FEE-4A37-B904-69FE7CBFB898}" dt="2024-11-19T07:55:45.220" v="23" actId="5793"/>
          <ac:spMkLst>
            <pc:docMk/>
            <pc:sldMk cId="1431625259" sldId="632"/>
            <ac:spMk id="6" creationId="{81F5D7F3-CFA7-AB9E-B9E5-F10FFFADFE13}"/>
          </ac:spMkLst>
        </pc:spChg>
      </pc:sldChg>
    </pc:docChg>
  </pc:docChgLst>
  <pc:docChgLst>
    <pc:chgData name="Chengming Li" userId="fe40599d2c97df8f" providerId="LiveId" clId="{EEA1446C-DC9F-476E-9FA1-A69FF84D40BA}"/>
    <pc:docChg chg="undo custSel addSld delSld modSld sldOrd modSection">
      <pc:chgData name="Chengming Li" userId="fe40599d2c97df8f" providerId="LiveId" clId="{EEA1446C-DC9F-476E-9FA1-A69FF84D40BA}" dt="2024-12-03T07:04:33.259" v="2182"/>
      <pc:docMkLst>
        <pc:docMk/>
      </pc:docMkLst>
      <pc:sldChg chg="modSp mod">
        <pc:chgData name="Chengming Li" userId="fe40599d2c97df8f" providerId="LiveId" clId="{EEA1446C-DC9F-476E-9FA1-A69FF84D40BA}" dt="2024-12-03T05:33:09.302" v="1512" actId="20577"/>
        <pc:sldMkLst>
          <pc:docMk/>
          <pc:sldMk cId="4101713238" sldId="494"/>
        </pc:sldMkLst>
        <pc:spChg chg="mod">
          <ac:chgData name="Chengming Li" userId="fe40599d2c97df8f" providerId="LiveId" clId="{EEA1446C-DC9F-476E-9FA1-A69FF84D40BA}" dt="2024-12-03T05:33:09.302" v="1512" actId="20577"/>
          <ac:spMkLst>
            <pc:docMk/>
            <pc:sldMk cId="4101713238" sldId="494"/>
            <ac:spMk id="10" creationId="{00000000-0000-0000-0000-000000000000}"/>
          </ac:spMkLst>
        </pc:spChg>
      </pc:sldChg>
      <pc:sldChg chg="modSp add mod">
        <pc:chgData name="Chengming Li" userId="fe40599d2c97df8f" providerId="LiveId" clId="{EEA1446C-DC9F-476E-9FA1-A69FF84D40BA}" dt="2024-12-03T05:28:21.033" v="1449" actId="20577"/>
        <pc:sldMkLst>
          <pc:docMk/>
          <pc:sldMk cId="4274170418" sldId="600"/>
        </pc:sldMkLst>
        <pc:spChg chg="mod">
          <ac:chgData name="Chengming Li" userId="fe40599d2c97df8f" providerId="LiveId" clId="{EEA1446C-DC9F-476E-9FA1-A69FF84D40BA}" dt="2024-12-03T05:28:21.033" v="1449" actId="20577"/>
          <ac:spMkLst>
            <pc:docMk/>
            <pc:sldMk cId="4274170418" sldId="600"/>
            <ac:spMk id="3" creationId="{7DDF4081-A159-0AC3-C9DD-3874FF01BB83}"/>
          </ac:spMkLst>
        </pc:spChg>
      </pc:sldChg>
      <pc:sldChg chg="del">
        <pc:chgData name="Chengming Li" userId="fe40599d2c97df8f" providerId="LiveId" clId="{EEA1446C-DC9F-476E-9FA1-A69FF84D40BA}" dt="2024-12-03T07:03:48.941" v="2171" actId="2696"/>
        <pc:sldMkLst>
          <pc:docMk/>
          <pc:sldMk cId="2842810600" sldId="622"/>
        </pc:sldMkLst>
      </pc:sldChg>
      <pc:sldChg chg="del">
        <pc:chgData name="Chengming Li" userId="fe40599d2c97df8f" providerId="LiveId" clId="{EEA1446C-DC9F-476E-9FA1-A69FF84D40BA}" dt="2024-12-03T07:03:50.457" v="2172" actId="47"/>
        <pc:sldMkLst>
          <pc:docMk/>
          <pc:sldMk cId="2129635994" sldId="629"/>
        </pc:sldMkLst>
      </pc:sldChg>
      <pc:sldChg chg="del">
        <pc:chgData name="Chengming Li" userId="fe40599d2c97df8f" providerId="LiveId" clId="{EEA1446C-DC9F-476E-9FA1-A69FF84D40BA}" dt="2024-12-03T07:03:52.047" v="2173" actId="47"/>
        <pc:sldMkLst>
          <pc:docMk/>
          <pc:sldMk cId="2023946082" sldId="630"/>
        </pc:sldMkLst>
      </pc:sldChg>
      <pc:sldChg chg="del">
        <pc:chgData name="Chengming Li" userId="fe40599d2c97df8f" providerId="LiveId" clId="{EEA1446C-DC9F-476E-9FA1-A69FF84D40BA}" dt="2024-12-03T07:03:53.168" v="2174" actId="47"/>
        <pc:sldMkLst>
          <pc:docMk/>
          <pc:sldMk cId="3171925932" sldId="631"/>
        </pc:sldMkLst>
      </pc:sldChg>
      <pc:sldChg chg="addSp delSp modSp mod">
        <pc:chgData name="Chengming Li" userId="fe40599d2c97df8f" providerId="LiveId" clId="{EEA1446C-DC9F-476E-9FA1-A69FF84D40BA}" dt="2024-12-03T05:50:33.306" v="1733" actId="11529"/>
        <pc:sldMkLst>
          <pc:docMk/>
          <pc:sldMk cId="1431625259" sldId="632"/>
        </pc:sldMkLst>
        <pc:spChg chg="add mod">
          <ac:chgData name="Chengming Li" userId="fe40599d2c97df8f" providerId="LiveId" clId="{EEA1446C-DC9F-476E-9FA1-A69FF84D40BA}" dt="2024-12-03T05:38:52.401" v="1546" actId="1076"/>
          <ac:spMkLst>
            <pc:docMk/>
            <pc:sldMk cId="1431625259" sldId="632"/>
            <ac:spMk id="4" creationId="{2A76C147-C212-1F1F-95AD-D4311572E37B}"/>
          </ac:spMkLst>
        </pc:spChg>
        <pc:spChg chg="mod">
          <ac:chgData name="Chengming Li" userId="fe40599d2c97df8f" providerId="LiveId" clId="{EEA1446C-DC9F-476E-9FA1-A69FF84D40BA}" dt="2024-12-03T05:50:01.958" v="1731" actId="20577"/>
          <ac:spMkLst>
            <pc:docMk/>
            <pc:sldMk cId="1431625259" sldId="632"/>
            <ac:spMk id="6" creationId="{81F5D7F3-CFA7-AB9E-B9E5-F10FFFADFE13}"/>
          </ac:spMkLst>
        </pc:spChg>
        <pc:spChg chg="add mod">
          <ac:chgData name="Chengming Li" userId="fe40599d2c97df8f" providerId="LiveId" clId="{EEA1446C-DC9F-476E-9FA1-A69FF84D40BA}" dt="2024-12-03T05:39:04.002" v="1548" actId="1076"/>
          <ac:spMkLst>
            <pc:docMk/>
            <pc:sldMk cId="1431625259" sldId="632"/>
            <ac:spMk id="7" creationId="{941E0404-2873-76DA-78A1-FDC9FF0D2BC9}"/>
          </ac:spMkLst>
        </pc:spChg>
        <pc:spChg chg="add mod">
          <ac:chgData name="Chengming Li" userId="fe40599d2c97df8f" providerId="LiveId" clId="{EEA1446C-DC9F-476E-9FA1-A69FF84D40BA}" dt="2024-12-03T05:39:22.937" v="1553" actId="1076"/>
          <ac:spMkLst>
            <pc:docMk/>
            <pc:sldMk cId="1431625259" sldId="632"/>
            <ac:spMk id="8" creationId="{0ABBC446-C712-FA4D-740B-74C8B2C6025C}"/>
          </ac:spMkLst>
        </pc:spChg>
        <pc:spChg chg="add mod">
          <ac:chgData name="Chengming Li" userId="fe40599d2c97df8f" providerId="LiveId" clId="{EEA1446C-DC9F-476E-9FA1-A69FF84D40BA}" dt="2024-12-03T05:39:46.180" v="1555" actId="1076"/>
          <ac:spMkLst>
            <pc:docMk/>
            <pc:sldMk cId="1431625259" sldId="632"/>
            <ac:spMk id="9" creationId="{D926519F-ACF4-B243-41CF-2BD1E3553C7A}"/>
          </ac:spMkLst>
        </pc:spChg>
        <pc:spChg chg="add mod">
          <ac:chgData name="Chengming Li" userId="fe40599d2c97df8f" providerId="LiveId" clId="{EEA1446C-DC9F-476E-9FA1-A69FF84D40BA}" dt="2024-12-03T05:39:50.573" v="1557" actId="1076"/>
          <ac:spMkLst>
            <pc:docMk/>
            <pc:sldMk cId="1431625259" sldId="632"/>
            <ac:spMk id="10" creationId="{5E828726-82ED-BDEF-F9BD-3FCB59477082}"/>
          </ac:spMkLst>
        </pc:spChg>
        <pc:spChg chg="add mod">
          <ac:chgData name="Chengming Li" userId="fe40599d2c97df8f" providerId="LiveId" clId="{EEA1446C-DC9F-476E-9FA1-A69FF84D40BA}" dt="2024-12-03T05:39:58.494" v="1559" actId="1076"/>
          <ac:spMkLst>
            <pc:docMk/>
            <pc:sldMk cId="1431625259" sldId="632"/>
            <ac:spMk id="11" creationId="{F8D1C663-1B7F-5035-E247-5602D19CA399}"/>
          </ac:spMkLst>
        </pc:spChg>
        <pc:spChg chg="add mod">
          <ac:chgData name="Chengming Li" userId="fe40599d2c97df8f" providerId="LiveId" clId="{EEA1446C-DC9F-476E-9FA1-A69FF84D40BA}" dt="2024-12-03T05:40:04.045" v="1561" actId="1076"/>
          <ac:spMkLst>
            <pc:docMk/>
            <pc:sldMk cId="1431625259" sldId="632"/>
            <ac:spMk id="12" creationId="{2DBBD294-B9D0-BD14-C2C3-2023F714EA6D}"/>
          </ac:spMkLst>
        </pc:spChg>
        <pc:spChg chg="add mod">
          <ac:chgData name="Chengming Li" userId="fe40599d2c97df8f" providerId="LiveId" clId="{EEA1446C-DC9F-476E-9FA1-A69FF84D40BA}" dt="2024-12-03T05:40:11.763" v="1563" actId="1076"/>
          <ac:spMkLst>
            <pc:docMk/>
            <pc:sldMk cId="1431625259" sldId="632"/>
            <ac:spMk id="13" creationId="{9226BE6D-6DD0-E525-E9F0-28ADD42AAF07}"/>
          </ac:spMkLst>
        </pc:spChg>
        <pc:spChg chg="add mod">
          <ac:chgData name="Chengming Li" userId="fe40599d2c97df8f" providerId="LiveId" clId="{EEA1446C-DC9F-476E-9FA1-A69FF84D40BA}" dt="2024-12-03T05:43:49.801" v="1598" actId="14100"/>
          <ac:spMkLst>
            <pc:docMk/>
            <pc:sldMk cId="1431625259" sldId="632"/>
            <ac:spMk id="14" creationId="{DD63F703-D18C-0CC9-CBC5-C799E93EBC55}"/>
          </ac:spMkLst>
        </pc:spChg>
        <pc:spChg chg="add mod">
          <ac:chgData name="Chengming Li" userId="fe40599d2c97df8f" providerId="LiveId" clId="{EEA1446C-DC9F-476E-9FA1-A69FF84D40BA}" dt="2024-12-03T05:43:54.540" v="1600" actId="1076"/>
          <ac:spMkLst>
            <pc:docMk/>
            <pc:sldMk cId="1431625259" sldId="632"/>
            <ac:spMk id="15" creationId="{E8BE02F2-D259-85B9-51D5-552395E3A9DA}"/>
          </ac:spMkLst>
        </pc:spChg>
        <pc:spChg chg="add mod">
          <ac:chgData name="Chengming Li" userId="fe40599d2c97df8f" providerId="LiveId" clId="{EEA1446C-DC9F-476E-9FA1-A69FF84D40BA}" dt="2024-12-03T05:43:58.506" v="1602" actId="1076"/>
          <ac:spMkLst>
            <pc:docMk/>
            <pc:sldMk cId="1431625259" sldId="632"/>
            <ac:spMk id="16" creationId="{709CD9FA-E119-54CB-E7F6-FFC394EC598A}"/>
          </ac:spMkLst>
        </pc:spChg>
        <pc:spChg chg="add mod">
          <ac:chgData name="Chengming Li" userId="fe40599d2c97df8f" providerId="LiveId" clId="{EEA1446C-DC9F-476E-9FA1-A69FF84D40BA}" dt="2024-12-03T05:44:42.312" v="1607" actId="14100"/>
          <ac:spMkLst>
            <pc:docMk/>
            <pc:sldMk cId="1431625259" sldId="632"/>
            <ac:spMk id="17" creationId="{D84EBA71-90BB-8C44-E318-16C74B7FB4C9}"/>
          </ac:spMkLst>
        </pc:spChg>
        <pc:spChg chg="add mod">
          <ac:chgData name="Chengming Li" userId="fe40599d2c97df8f" providerId="LiveId" clId="{EEA1446C-DC9F-476E-9FA1-A69FF84D40BA}" dt="2024-12-03T05:44:48.351" v="1609" actId="1076"/>
          <ac:spMkLst>
            <pc:docMk/>
            <pc:sldMk cId="1431625259" sldId="632"/>
            <ac:spMk id="18" creationId="{40737F85-D4F2-B9F2-DF79-1F506B1677F4}"/>
          </ac:spMkLst>
        </pc:spChg>
        <pc:spChg chg="add mod">
          <ac:chgData name="Chengming Li" userId="fe40599d2c97df8f" providerId="LiveId" clId="{EEA1446C-DC9F-476E-9FA1-A69FF84D40BA}" dt="2024-12-03T05:44:52.096" v="1611" actId="1076"/>
          <ac:spMkLst>
            <pc:docMk/>
            <pc:sldMk cId="1431625259" sldId="632"/>
            <ac:spMk id="19" creationId="{63C5967D-45DC-B087-D771-C14C420E8C92}"/>
          </ac:spMkLst>
        </pc:spChg>
        <pc:spChg chg="add mod">
          <ac:chgData name="Chengming Li" userId="fe40599d2c97df8f" providerId="LiveId" clId="{EEA1446C-DC9F-476E-9FA1-A69FF84D40BA}" dt="2024-12-03T05:44:56.489" v="1613" actId="1076"/>
          <ac:spMkLst>
            <pc:docMk/>
            <pc:sldMk cId="1431625259" sldId="632"/>
            <ac:spMk id="20" creationId="{E70618C9-4760-BCDD-6F8B-C9E1BCA82B21}"/>
          </ac:spMkLst>
        </pc:spChg>
        <pc:spChg chg="add mod">
          <ac:chgData name="Chengming Li" userId="fe40599d2c97df8f" providerId="LiveId" clId="{EEA1446C-DC9F-476E-9FA1-A69FF84D40BA}" dt="2024-12-03T05:45:02.321" v="1615" actId="1076"/>
          <ac:spMkLst>
            <pc:docMk/>
            <pc:sldMk cId="1431625259" sldId="632"/>
            <ac:spMk id="21" creationId="{97F761A2-34D5-D5EE-8DA0-F8A80B651F53}"/>
          </ac:spMkLst>
        </pc:spChg>
        <pc:spChg chg="add mod">
          <ac:chgData name="Chengming Li" userId="fe40599d2c97df8f" providerId="LiveId" clId="{EEA1446C-DC9F-476E-9FA1-A69FF84D40BA}" dt="2024-12-03T05:45:11.853" v="1619" actId="14100"/>
          <ac:spMkLst>
            <pc:docMk/>
            <pc:sldMk cId="1431625259" sldId="632"/>
            <ac:spMk id="22" creationId="{D5590637-4C89-A7CD-064D-CF7203DBFD3E}"/>
          </ac:spMkLst>
        </pc:spChg>
        <pc:spChg chg="add mod">
          <ac:chgData name="Chengming Li" userId="fe40599d2c97df8f" providerId="LiveId" clId="{EEA1446C-DC9F-476E-9FA1-A69FF84D40BA}" dt="2024-12-03T05:45:23.136" v="1624" actId="14100"/>
          <ac:spMkLst>
            <pc:docMk/>
            <pc:sldMk cId="1431625259" sldId="632"/>
            <ac:spMk id="23" creationId="{25ED6512-DAD8-81A1-FC49-CF193F8084FF}"/>
          </ac:spMkLst>
        </pc:spChg>
        <pc:spChg chg="add mod">
          <ac:chgData name="Chengming Li" userId="fe40599d2c97df8f" providerId="LiveId" clId="{EEA1446C-DC9F-476E-9FA1-A69FF84D40BA}" dt="2024-12-03T05:45:30.094" v="1627" actId="14100"/>
          <ac:spMkLst>
            <pc:docMk/>
            <pc:sldMk cId="1431625259" sldId="632"/>
            <ac:spMk id="24" creationId="{AF001853-B6EC-5B68-8005-11116034DFB4}"/>
          </ac:spMkLst>
        </pc:spChg>
        <pc:spChg chg="add mod">
          <ac:chgData name="Chengming Li" userId="fe40599d2c97df8f" providerId="LiveId" clId="{EEA1446C-DC9F-476E-9FA1-A69FF84D40BA}" dt="2024-12-03T05:45:41.511" v="1631" actId="14100"/>
          <ac:spMkLst>
            <pc:docMk/>
            <pc:sldMk cId="1431625259" sldId="632"/>
            <ac:spMk id="25" creationId="{38FBC519-258F-E86B-1CE0-5C9F527CBA1F}"/>
          </ac:spMkLst>
        </pc:spChg>
        <pc:spChg chg="add mod">
          <ac:chgData name="Chengming Li" userId="fe40599d2c97df8f" providerId="LiveId" clId="{EEA1446C-DC9F-476E-9FA1-A69FF84D40BA}" dt="2024-12-03T05:45:51.887" v="1635" actId="14100"/>
          <ac:spMkLst>
            <pc:docMk/>
            <pc:sldMk cId="1431625259" sldId="632"/>
            <ac:spMk id="26" creationId="{0872224B-59BD-25F6-5A01-07E250CA411A}"/>
          </ac:spMkLst>
        </pc:spChg>
        <pc:spChg chg="add mod">
          <ac:chgData name="Chengming Li" userId="fe40599d2c97df8f" providerId="LiveId" clId="{EEA1446C-DC9F-476E-9FA1-A69FF84D40BA}" dt="2024-12-03T05:45:57.749" v="1637" actId="1076"/>
          <ac:spMkLst>
            <pc:docMk/>
            <pc:sldMk cId="1431625259" sldId="632"/>
            <ac:spMk id="27" creationId="{3B590C21-967E-428A-8F56-41E74A53A4D0}"/>
          </ac:spMkLst>
        </pc:spChg>
        <pc:cxnChg chg="add del">
          <ac:chgData name="Chengming Li" userId="fe40599d2c97df8f" providerId="LiveId" clId="{EEA1446C-DC9F-476E-9FA1-A69FF84D40BA}" dt="2024-12-03T05:50:33.306" v="1733" actId="11529"/>
          <ac:cxnSpMkLst>
            <pc:docMk/>
            <pc:sldMk cId="1431625259" sldId="632"/>
            <ac:cxnSpMk id="29" creationId="{70AF8FE1-E1F3-D8E0-2131-1F3D42080C93}"/>
          </ac:cxnSpMkLst>
        </pc:cxnChg>
      </pc:sldChg>
      <pc:sldChg chg="delSp del mod">
        <pc:chgData name="Chengming Li" userId="fe40599d2c97df8f" providerId="LiveId" clId="{EEA1446C-DC9F-476E-9FA1-A69FF84D40BA}" dt="2024-12-03T06:05:50.447" v="2074" actId="2696"/>
        <pc:sldMkLst>
          <pc:docMk/>
          <pc:sldMk cId="2555701254" sldId="633"/>
        </pc:sldMkLst>
        <pc:picChg chg="del">
          <ac:chgData name="Chengming Li" userId="fe40599d2c97df8f" providerId="LiveId" clId="{EEA1446C-DC9F-476E-9FA1-A69FF84D40BA}" dt="2024-12-03T06:05:31.282" v="2069" actId="478"/>
          <ac:picMkLst>
            <pc:docMk/>
            <pc:sldMk cId="2555701254" sldId="633"/>
            <ac:picMk id="6" creationId="{0D6AF37D-7142-2874-86FA-B5C8866E0AC8}"/>
          </ac:picMkLst>
        </pc:picChg>
      </pc:sldChg>
      <pc:sldChg chg="del">
        <pc:chgData name="Chengming Li" userId="fe40599d2c97df8f" providerId="LiveId" clId="{EEA1446C-DC9F-476E-9FA1-A69FF84D40BA}" dt="2024-12-03T07:03:53.912" v="2175" actId="47"/>
        <pc:sldMkLst>
          <pc:docMk/>
          <pc:sldMk cId="3492717920" sldId="634"/>
        </pc:sldMkLst>
      </pc:sldChg>
      <pc:sldChg chg="del">
        <pc:chgData name="Chengming Li" userId="fe40599d2c97df8f" providerId="LiveId" clId="{EEA1446C-DC9F-476E-9FA1-A69FF84D40BA}" dt="2024-12-03T07:03:56.648" v="2177" actId="47"/>
        <pc:sldMkLst>
          <pc:docMk/>
          <pc:sldMk cId="3974097856" sldId="635"/>
        </pc:sldMkLst>
      </pc:sldChg>
      <pc:sldChg chg="del">
        <pc:chgData name="Chengming Li" userId="fe40599d2c97df8f" providerId="LiveId" clId="{EEA1446C-DC9F-476E-9FA1-A69FF84D40BA}" dt="2024-12-03T07:03:55.240" v="2176" actId="47"/>
        <pc:sldMkLst>
          <pc:docMk/>
          <pc:sldMk cId="298942069" sldId="636"/>
        </pc:sldMkLst>
      </pc:sldChg>
      <pc:sldChg chg="addSp delSp modSp add mod ord">
        <pc:chgData name="Chengming Li" userId="fe40599d2c97df8f" providerId="LiveId" clId="{EEA1446C-DC9F-476E-9FA1-A69FF84D40BA}" dt="2024-12-03T05:23:51.036" v="1302" actId="207"/>
        <pc:sldMkLst>
          <pc:docMk/>
          <pc:sldMk cId="853727203" sldId="637"/>
        </pc:sldMkLst>
        <pc:spChg chg="mod">
          <ac:chgData name="Chengming Li" userId="fe40599d2c97df8f" providerId="LiveId" clId="{EEA1446C-DC9F-476E-9FA1-A69FF84D40BA}" dt="2024-12-03T04:50:51.837" v="13" actId="20577"/>
          <ac:spMkLst>
            <pc:docMk/>
            <pc:sldMk cId="853727203" sldId="637"/>
            <ac:spMk id="3" creationId="{CA3B8D5C-7645-34F1-3B1E-66B13C25B5C5}"/>
          </ac:spMkLst>
        </pc:spChg>
        <pc:spChg chg="add mod">
          <ac:chgData name="Chengming Li" userId="fe40599d2c97df8f" providerId="LiveId" clId="{EEA1446C-DC9F-476E-9FA1-A69FF84D40BA}" dt="2024-12-03T05:23:51.036" v="1302" actId="207"/>
          <ac:spMkLst>
            <pc:docMk/>
            <pc:sldMk cId="853727203" sldId="637"/>
            <ac:spMk id="4" creationId="{2BC92E47-9DED-D9FF-C632-714617B8522C}"/>
          </ac:spMkLst>
        </pc:spChg>
        <pc:picChg chg="del">
          <ac:chgData name="Chengming Li" userId="fe40599d2c97df8f" providerId="LiveId" clId="{EEA1446C-DC9F-476E-9FA1-A69FF84D40BA}" dt="2024-12-03T04:50:53.615" v="14" actId="478"/>
          <ac:picMkLst>
            <pc:docMk/>
            <pc:sldMk cId="853727203" sldId="637"/>
            <ac:picMk id="6" creationId="{C1239E58-8094-2F14-556A-23A02D27C6A2}"/>
          </ac:picMkLst>
        </pc:picChg>
      </pc:sldChg>
      <pc:sldChg chg="new del ord">
        <pc:chgData name="Chengming Li" userId="fe40599d2c97df8f" providerId="LiveId" clId="{EEA1446C-DC9F-476E-9FA1-A69FF84D40BA}" dt="2024-12-03T03:22:49.439" v="3" actId="2696"/>
        <pc:sldMkLst>
          <pc:docMk/>
          <pc:sldMk cId="2318987296" sldId="637"/>
        </pc:sldMkLst>
      </pc:sldChg>
      <pc:sldChg chg="addSp delSp modSp add mod">
        <pc:chgData name="Chengming Li" userId="fe40599d2c97df8f" providerId="LiveId" clId="{EEA1446C-DC9F-476E-9FA1-A69FF84D40BA}" dt="2024-12-03T05:25:08.689" v="1303" actId="207"/>
        <pc:sldMkLst>
          <pc:docMk/>
          <pc:sldMk cId="786896151" sldId="638"/>
        </pc:sldMkLst>
        <pc:spChg chg="mod">
          <ac:chgData name="Chengming Li" userId="fe40599d2c97df8f" providerId="LiveId" clId="{EEA1446C-DC9F-476E-9FA1-A69FF84D40BA}" dt="2024-12-03T04:55:58.034" v="222" actId="20577"/>
          <ac:spMkLst>
            <pc:docMk/>
            <pc:sldMk cId="786896151" sldId="638"/>
            <ac:spMk id="3" creationId="{C28A25B6-7DA8-EB50-90D6-741332B1763B}"/>
          </ac:spMkLst>
        </pc:spChg>
        <pc:spChg chg="del">
          <ac:chgData name="Chengming Li" userId="fe40599d2c97df8f" providerId="LiveId" clId="{EEA1446C-DC9F-476E-9FA1-A69FF84D40BA}" dt="2024-12-03T04:55:44.695" v="184" actId="478"/>
          <ac:spMkLst>
            <pc:docMk/>
            <pc:sldMk cId="786896151" sldId="638"/>
            <ac:spMk id="4" creationId="{36D8F7F6-EBED-C44A-1EB1-D5AD0A1BC994}"/>
          </ac:spMkLst>
        </pc:spChg>
        <pc:graphicFrameChg chg="add mod modGraphic">
          <ac:chgData name="Chengming Li" userId="fe40599d2c97df8f" providerId="LiveId" clId="{EEA1446C-DC9F-476E-9FA1-A69FF84D40BA}" dt="2024-12-03T05:25:08.689" v="1303" actId="207"/>
          <ac:graphicFrameMkLst>
            <pc:docMk/>
            <pc:sldMk cId="786896151" sldId="638"/>
            <ac:graphicFrameMk id="5" creationId="{21BBB5A9-E307-4C8A-A59B-032BFCBFB414}"/>
          </ac:graphicFrameMkLst>
        </pc:graphicFrameChg>
      </pc:sldChg>
      <pc:sldChg chg="addSp delSp modSp add mod">
        <pc:chgData name="Chengming Li" userId="fe40599d2c97df8f" providerId="LiveId" clId="{EEA1446C-DC9F-476E-9FA1-A69FF84D40BA}" dt="2024-12-03T05:31:43.623" v="1494" actId="207"/>
        <pc:sldMkLst>
          <pc:docMk/>
          <pc:sldMk cId="2765440002" sldId="639"/>
        </pc:sldMkLst>
        <pc:spChg chg="mod">
          <ac:chgData name="Chengming Li" userId="fe40599d2c97df8f" providerId="LiveId" clId="{EEA1446C-DC9F-476E-9FA1-A69FF84D40BA}" dt="2024-12-03T05:26:55.811" v="1326" actId="20577"/>
          <ac:spMkLst>
            <pc:docMk/>
            <pc:sldMk cId="2765440002" sldId="639"/>
            <ac:spMk id="3" creationId="{266584F3-2811-6E3C-D7CE-3849242889BD}"/>
          </ac:spMkLst>
        </pc:spChg>
        <pc:spChg chg="add mod">
          <ac:chgData name="Chengming Li" userId="fe40599d2c97df8f" providerId="LiveId" clId="{EEA1446C-DC9F-476E-9FA1-A69FF84D40BA}" dt="2024-12-03T05:31:43.623" v="1494" actId="207"/>
          <ac:spMkLst>
            <pc:docMk/>
            <pc:sldMk cId="2765440002" sldId="639"/>
            <ac:spMk id="6" creationId="{6BBCAEA1-0D93-9AB2-46B7-7C1D3075C545}"/>
          </ac:spMkLst>
        </pc:spChg>
        <pc:graphicFrameChg chg="del modGraphic">
          <ac:chgData name="Chengming Li" userId="fe40599d2c97df8f" providerId="LiveId" clId="{EEA1446C-DC9F-476E-9FA1-A69FF84D40BA}" dt="2024-12-03T05:05:39.474" v="412" actId="478"/>
          <ac:graphicFrameMkLst>
            <pc:docMk/>
            <pc:sldMk cId="2765440002" sldId="639"/>
            <ac:graphicFrameMk id="5" creationId="{99D624E9-77F2-A590-6B2F-8DC7C9A4A91F}"/>
          </ac:graphicFrameMkLst>
        </pc:graphicFrameChg>
        <pc:picChg chg="add mod">
          <ac:chgData name="Chengming Li" userId="fe40599d2c97df8f" providerId="LiveId" clId="{EEA1446C-DC9F-476E-9FA1-A69FF84D40BA}" dt="2024-12-03T05:26:41.161" v="1305" actId="1076"/>
          <ac:picMkLst>
            <pc:docMk/>
            <pc:sldMk cId="2765440002" sldId="639"/>
            <ac:picMk id="4" creationId="{6F8721EE-182D-A080-F478-047C343CE31B}"/>
          </ac:picMkLst>
        </pc:picChg>
      </pc:sldChg>
      <pc:sldChg chg="modSp add mod">
        <pc:chgData name="Chengming Li" userId="fe40599d2c97df8f" providerId="LiveId" clId="{EEA1446C-DC9F-476E-9FA1-A69FF84D40BA}" dt="2024-12-03T05:23:25.601" v="1301" actId="5793"/>
        <pc:sldMkLst>
          <pc:docMk/>
          <pc:sldMk cId="1402935752" sldId="640"/>
        </pc:sldMkLst>
        <pc:spChg chg="mod">
          <ac:chgData name="Chengming Li" userId="fe40599d2c97df8f" providerId="LiveId" clId="{EEA1446C-DC9F-476E-9FA1-A69FF84D40BA}" dt="2024-12-03T05:09:39.614" v="422" actId="5793"/>
          <ac:spMkLst>
            <pc:docMk/>
            <pc:sldMk cId="1402935752" sldId="640"/>
            <ac:spMk id="3" creationId="{55C2F7E6-D31C-2DBB-3A53-489CA4BAF731}"/>
          </ac:spMkLst>
        </pc:spChg>
        <pc:spChg chg="mod">
          <ac:chgData name="Chengming Li" userId="fe40599d2c97df8f" providerId="LiveId" clId="{EEA1446C-DC9F-476E-9FA1-A69FF84D40BA}" dt="2024-12-03T05:23:25.601" v="1301" actId="5793"/>
          <ac:spMkLst>
            <pc:docMk/>
            <pc:sldMk cId="1402935752" sldId="640"/>
            <ac:spMk id="4" creationId="{8E16251A-1D27-2C65-49BC-D0249446D32A}"/>
          </ac:spMkLst>
        </pc:spChg>
      </pc:sldChg>
      <pc:sldChg chg="addSp delSp modSp add mod">
        <pc:chgData name="Chengming Li" userId="fe40599d2c97df8f" providerId="LiveId" clId="{EEA1446C-DC9F-476E-9FA1-A69FF84D40BA}" dt="2024-12-03T05:31:04.546" v="1489" actId="1076"/>
        <pc:sldMkLst>
          <pc:docMk/>
          <pc:sldMk cId="464130216" sldId="641"/>
        </pc:sldMkLst>
        <pc:spChg chg="mod">
          <ac:chgData name="Chengming Li" userId="fe40599d2c97df8f" providerId="LiveId" clId="{EEA1446C-DC9F-476E-9FA1-A69FF84D40BA}" dt="2024-12-03T05:30:56.040" v="1487" actId="20577"/>
          <ac:spMkLst>
            <pc:docMk/>
            <pc:sldMk cId="464130216" sldId="641"/>
            <ac:spMk id="3" creationId="{DE6055D4-FA39-4043-BB5F-7620EC982D0F}"/>
          </ac:spMkLst>
        </pc:spChg>
        <pc:spChg chg="del">
          <ac:chgData name="Chengming Li" userId="fe40599d2c97df8f" providerId="LiveId" clId="{EEA1446C-DC9F-476E-9FA1-A69FF84D40BA}" dt="2024-12-03T05:29:11.159" v="1465" actId="478"/>
          <ac:spMkLst>
            <pc:docMk/>
            <pc:sldMk cId="464130216" sldId="641"/>
            <ac:spMk id="5" creationId="{DF155C99-5368-039E-F35E-3A9B990E32E9}"/>
          </ac:spMkLst>
        </pc:spChg>
        <pc:spChg chg="del">
          <ac:chgData name="Chengming Li" userId="fe40599d2c97df8f" providerId="LiveId" clId="{EEA1446C-DC9F-476E-9FA1-A69FF84D40BA}" dt="2024-12-03T05:29:08.007" v="1461" actId="478"/>
          <ac:spMkLst>
            <pc:docMk/>
            <pc:sldMk cId="464130216" sldId="641"/>
            <ac:spMk id="6" creationId="{7390C334-8475-176B-428C-B85F535E516B}"/>
          </ac:spMkLst>
        </pc:spChg>
        <pc:spChg chg="del">
          <ac:chgData name="Chengming Li" userId="fe40599d2c97df8f" providerId="LiveId" clId="{EEA1446C-DC9F-476E-9FA1-A69FF84D40BA}" dt="2024-12-03T05:29:11.993" v="1466" actId="478"/>
          <ac:spMkLst>
            <pc:docMk/>
            <pc:sldMk cId="464130216" sldId="641"/>
            <ac:spMk id="9" creationId="{D3614DCC-C5B8-F548-FE17-1BC5DCDAE3ED}"/>
          </ac:spMkLst>
        </pc:spChg>
        <pc:spChg chg="del">
          <ac:chgData name="Chengming Li" userId="fe40599d2c97df8f" providerId="LiveId" clId="{EEA1446C-DC9F-476E-9FA1-A69FF84D40BA}" dt="2024-12-03T05:29:13.130" v="1467" actId="478"/>
          <ac:spMkLst>
            <pc:docMk/>
            <pc:sldMk cId="464130216" sldId="641"/>
            <ac:spMk id="10" creationId="{1B8038FD-21AE-707C-5F88-C06CA869E798}"/>
          </ac:spMkLst>
        </pc:spChg>
        <pc:spChg chg="del">
          <ac:chgData name="Chengming Li" userId="fe40599d2c97df8f" providerId="LiveId" clId="{EEA1446C-DC9F-476E-9FA1-A69FF84D40BA}" dt="2024-12-03T05:29:09.423" v="1463" actId="478"/>
          <ac:spMkLst>
            <pc:docMk/>
            <pc:sldMk cId="464130216" sldId="641"/>
            <ac:spMk id="11" creationId="{8D405C6B-9105-89DA-9FEE-C6AE62AC4CE9}"/>
          </ac:spMkLst>
        </pc:spChg>
        <pc:spChg chg="del">
          <ac:chgData name="Chengming Li" userId="fe40599d2c97df8f" providerId="LiveId" clId="{EEA1446C-DC9F-476E-9FA1-A69FF84D40BA}" dt="2024-12-03T05:29:10.575" v="1464" actId="478"/>
          <ac:spMkLst>
            <pc:docMk/>
            <pc:sldMk cId="464130216" sldId="641"/>
            <ac:spMk id="12" creationId="{FAA6E3E8-BC6A-6BE8-9732-45FB2E94947A}"/>
          </ac:spMkLst>
        </pc:spChg>
        <pc:graphicFrameChg chg="add mod modGraphic">
          <ac:chgData name="Chengming Li" userId="fe40599d2c97df8f" providerId="LiveId" clId="{EEA1446C-DC9F-476E-9FA1-A69FF84D40BA}" dt="2024-12-03T05:31:01.306" v="1488" actId="1076"/>
          <ac:graphicFrameMkLst>
            <pc:docMk/>
            <pc:sldMk cId="464130216" sldId="641"/>
            <ac:graphicFrameMk id="14" creationId="{F1D5D479-C370-A81E-A0F2-682626EB6734}"/>
          </ac:graphicFrameMkLst>
        </pc:graphicFrameChg>
        <pc:graphicFrameChg chg="add mod modGraphic">
          <ac:chgData name="Chengming Li" userId="fe40599d2c97df8f" providerId="LiveId" clId="{EEA1446C-DC9F-476E-9FA1-A69FF84D40BA}" dt="2024-12-03T05:31:04.546" v="1489" actId="1076"/>
          <ac:graphicFrameMkLst>
            <pc:docMk/>
            <pc:sldMk cId="464130216" sldId="641"/>
            <ac:graphicFrameMk id="15" creationId="{6773C53B-31A1-DBC1-C570-23520F59C754}"/>
          </ac:graphicFrameMkLst>
        </pc:graphicFrameChg>
        <pc:picChg chg="add del mod">
          <ac:chgData name="Chengming Li" userId="fe40599d2c97df8f" providerId="LiveId" clId="{EEA1446C-DC9F-476E-9FA1-A69FF84D40BA}" dt="2024-12-03T05:30:44.841" v="1478" actId="478"/>
          <ac:picMkLst>
            <pc:docMk/>
            <pc:sldMk cId="464130216" sldId="641"/>
            <ac:picMk id="7" creationId="{FA578010-1C8D-9865-DBF3-03B9E967C151}"/>
          </ac:picMkLst>
        </pc:picChg>
        <pc:picChg chg="del">
          <ac:chgData name="Chengming Li" userId="fe40599d2c97df8f" providerId="LiveId" clId="{EEA1446C-DC9F-476E-9FA1-A69FF84D40BA}" dt="2024-12-03T05:29:06.424" v="1460" actId="478"/>
          <ac:picMkLst>
            <pc:docMk/>
            <pc:sldMk cId="464130216" sldId="641"/>
            <ac:picMk id="8" creationId="{CC0B9373-8906-5B21-118F-C243AB55F706}"/>
          </ac:picMkLst>
        </pc:picChg>
        <pc:picChg chg="del">
          <ac:chgData name="Chengming Li" userId="fe40599d2c97df8f" providerId="LiveId" clId="{EEA1446C-DC9F-476E-9FA1-A69FF84D40BA}" dt="2024-12-03T05:29:08.568" v="1462" actId="478"/>
          <ac:picMkLst>
            <pc:docMk/>
            <pc:sldMk cId="464130216" sldId="641"/>
            <ac:picMk id="13" creationId="{25F3D944-F222-2D6D-E62F-3E5BF11C561F}"/>
          </ac:picMkLst>
        </pc:picChg>
      </pc:sldChg>
      <pc:sldChg chg="addSp delSp modSp add mod ord">
        <pc:chgData name="Chengming Li" userId="fe40599d2c97df8f" providerId="LiveId" clId="{EEA1446C-DC9F-476E-9FA1-A69FF84D40BA}" dt="2024-12-03T05:31:33.279" v="1493" actId="1076"/>
        <pc:sldMkLst>
          <pc:docMk/>
          <pc:sldMk cId="2680055088" sldId="642"/>
        </pc:sldMkLst>
        <pc:spChg chg="mod">
          <ac:chgData name="Chengming Li" userId="fe40599d2c97df8f" providerId="LiveId" clId="{EEA1446C-DC9F-476E-9FA1-A69FF84D40BA}" dt="2024-12-03T05:30:51.643" v="1484" actId="20577"/>
          <ac:spMkLst>
            <pc:docMk/>
            <pc:sldMk cId="2680055088" sldId="642"/>
            <ac:spMk id="3" creationId="{209FDD13-961E-62BB-262E-466A082A0298}"/>
          </ac:spMkLst>
        </pc:spChg>
        <pc:spChg chg="add mod">
          <ac:chgData name="Chengming Li" userId="fe40599d2c97df8f" providerId="LiveId" clId="{EEA1446C-DC9F-476E-9FA1-A69FF84D40BA}" dt="2024-12-03T05:31:33.279" v="1493" actId="1076"/>
          <ac:spMkLst>
            <pc:docMk/>
            <pc:sldMk cId="2680055088" sldId="642"/>
            <ac:spMk id="5" creationId="{45AACB31-83CE-987F-B69D-A555803468CF}"/>
          </ac:spMkLst>
        </pc:spChg>
        <pc:spChg chg="add mod">
          <ac:chgData name="Chengming Li" userId="fe40599d2c97df8f" providerId="LiveId" clId="{EEA1446C-DC9F-476E-9FA1-A69FF84D40BA}" dt="2024-12-03T05:31:33.279" v="1493" actId="1076"/>
          <ac:spMkLst>
            <pc:docMk/>
            <pc:sldMk cId="2680055088" sldId="642"/>
            <ac:spMk id="6" creationId="{154768B2-49A5-C695-657E-50C1F25418D5}"/>
          </ac:spMkLst>
        </pc:spChg>
        <pc:spChg chg="add mod">
          <ac:chgData name="Chengming Li" userId="fe40599d2c97df8f" providerId="LiveId" clId="{EEA1446C-DC9F-476E-9FA1-A69FF84D40BA}" dt="2024-12-03T05:31:33.279" v="1493" actId="1076"/>
          <ac:spMkLst>
            <pc:docMk/>
            <pc:sldMk cId="2680055088" sldId="642"/>
            <ac:spMk id="7" creationId="{EA148A87-B634-3760-954C-0F2230559A4F}"/>
          </ac:spMkLst>
        </pc:spChg>
        <pc:spChg chg="add mod">
          <ac:chgData name="Chengming Li" userId="fe40599d2c97df8f" providerId="LiveId" clId="{EEA1446C-DC9F-476E-9FA1-A69FF84D40BA}" dt="2024-12-03T05:31:33.279" v="1493" actId="1076"/>
          <ac:spMkLst>
            <pc:docMk/>
            <pc:sldMk cId="2680055088" sldId="642"/>
            <ac:spMk id="8" creationId="{D5FC6363-C1B1-0E7F-B770-2D164CD6D821}"/>
          </ac:spMkLst>
        </pc:spChg>
        <pc:graphicFrameChg chg="del">
          <ac:chgData name="Chengming Li" userId="fe40599d2c97df8f" providerId="LiveId" clId="{EEA1446C-DC9F-476E-9FA1-A69FF84D40BA}" dt="2024-12-03T05:31:08.146" v="1490" actId="478"/>
          <ac:graphicFrameMkLst>
            <pc:docMk/>
            <pc:sldMk cId="2680055088" sldId="642"/>
            <ac:graphicFrameMk id="14" creationId="{7569DAC2-8DC4-FC1C-6B8C-47BE3DC78202}"/>
          </ac:graphicFrameMkLst>
        </pc:graphicFrameChg>
        <pc:graphicFrameChg chg="del">
          <ac:chgData name="Chengming Li" userId="fe40599d2c97df8f" providerId="LiveId" clId="{EEA1446C-DC9F-476E-9FA1-A69FF84D40BA}" dt="2024-12-03T05:31:13.309" v="1491" actId="478"/>
          <ac:graphicFrameMkLst>
            <pc:docMk/>
            <pc:sldMk cId="2680055088" sldId="642"/>
            <ac:graphicFrameMk id="15" creationId="{20B6EF66-7359-3560-C548-AD82D1343107}"/>
          </ac:graphicFrameMkLst>
        </pc:graphicFrameChg>
        <pc:picChg chg="add mod">
          <ac:chgData name="Chengming Li" userId="fe40599d2c97df8f" providerId="LiveId" clId="{EEA1446C-DC9F-476E-9FA1-A69FF84D40BA}" dt="2024-12-03T05:31:33.279" v="1493" actId="1076"/>
          <ac:picMkLst>
            <pc:docMk/>
            <pc:sldMk cId="2680055088" sldId="642"/>
            <ac:picMk id="9" creationId="{D1506CA4-0CDD-8F3B-7F0F-90F6D736FDAF}"/>
          </ac:picMkLst>
        </pc:picChg>
      </pc:sldChg>
      <pc:sldChg chg="addSp delSp modSp add mod modTransition modClrScheme chgLayout">
        <pc:chgData name="Chengming Li" userId="fe40599d2c97df8f" providerId="LiveId" clId="{EEA1446C-DC9F-476E-9FA1-A69FF84D40BA}" dt="2024-12-03T05:32:58.671" v="1506" actId="26606"/>
        <pc:sldMkLst>
          <pc:docMk/>
          <pc:sldMk cId="3261957982" sldId="643"/>
        </pc:sldMkLst>
        <pc:spChg chg="mod ord modVis">
          <ac:chgData name="Chengming Li" userId="fe40599d2c97df8f" providerId="LiveId" clId="{EEA1446C-DC9F-476E-9FA1-A69FF84D40BA}" dt="2024-12-03T05:32:58.671" v="1506" actId="26606"/>
          <ac:spMkLst>
            <pc:docMk/>
            <pc:sldMk cId="3261957982" sldId="643"/>
            <ac:spMk id="2" creationId="{09E0CF63-5ECB-51E7-B4EA-59A93A0B614F}"/>
          </ac:spMkLst>
        </pc:spChg>
        <pc:spChg chg="mod">
          <ac:chgData name="Chengming Li" userId="fe40599d2c97df8f" providerId="LiveId" clId="{EEA1446C-DC9F-476E-9FA1-A69FF84D40BA}" dt="2024-12-03T05:32:58.671" v="1506" actId="26606"/>
          <ac:spMkLst>
            <pc:docMk/>
            <pc:sldMk cId="3261957982" sldId="643"/>
            <ac:spMk id="3" creationId="{15468768-F082-9E14-5753-01FDB54FC9E8}"/>
          </ac:spMkLst>
        </pc:spChg>
        <pc:spChg chg="del mod">
          <ac:chgData name="Chengming Li" userId="fe40599d2c97df8f" providerId="LiveId" clId="{EEA1446C-DC9F-476E-9FA1-A69FF84D40BA}" dt="2024-12-03T05:32:58.671" v="1506" actId="26606"/>
          <ac:spMkLst>
            <pc:docMk/>
            <pc:sldMk cId="3261957982" sldId="643"/>
            <ac:spMk id="4" creationId="{7F7D398F-5D7F-79A0-3FE5-2F0FAD3CE122}"/>
          </ac:spMkLst>
        </pc:spChg>
        <pc:spChg chg="add mod">
          <ac:chgData name="Chengming Li" userId="fe40599d2c97df8f" providerId="LiveId" clId="{EEA1446C-DC9F-476E-9FA1-A69FF84D40BA}" dt="2024-12-03T05:32:58.671" v="1506" actId="26606"/>
          <ac:spMkLst>
            <pc:docMk/>
            <pc:sldMk cId="3261957982" sldId="643"/>
            <ac:spMk id="9" creationId="{38F337E8-568D-A572-F014-995A16CFAFB5}"/>
          </ac:spMkLst>
        </pc:spChg>
      </pc:sldChg>
      <pc:sldChg chg="modSp add mod ord">
        <pc:chgData name="Chengming Li" userId="fe40599d2c97df8f" providerId="LiveId" clId="{EEA1446C-DC9F-476E-9FA1-A69FF84D40BA}" dt="2024-12-03T05:33:35.736" v="1531" actId="20577"/>
        <pc:sldMkLst>
          <pc:docMk/>
          <pc:sldMk cId="874413811" sldId="644"/>
        </pc:sldMkLst>
        <pc:spChg chg="mod">
          <ac:chgData name="Chengming Li" userId="fe40599d2c97df8f" providerId="LiveId" clId="{EEA1446C-DC9F-476E-9FA1-A69FF84D40BA}" dt="2024-12-03T05:33:35.736" v="1531" actId="20577"/>
          <ac:spMkLst>
            <pc:docMk/>
            <pc:sldMk cId="874413811" sldId="644"/>
            <ac:spMk id="3" creationId="{A53F9C7D-FBF3-24A5-5541-2864B0F62A18}"/>
          </ac:spMkLst>
        </pc:spChg>
      </pc:sldChg>
      <pc:sldChg chg="modSp add mod ord">
        <pc:chgData name="Chengming Li" userId="fe40599d2c97df8f" providerId="LiveId" clId="{EEA1446C-DC9F-476E-9FA1-A69FF84D40BA}" dt="2024-12-03T05:35:24.906" v="1535"/>
        <pc:sldMkLst>
          <pc:docMk/>
          <pc:sldMk cId="952066709" sldId="645"/>
        </pc:sldMkLst>
        <pc:spChg chg="mod">
          <ac:chgData name="Chengming Li" userId="fe40599d2c97df8f" providerId="LiveId" clId="{EEA1446C-DC9F-476E-9FA1-A69FF84D40BA}" dt="2024-12-03T05:35:24.906" v="1535"/>
          <ac:spMkLst>
            <pc:docMk/>
            <pc:sldMk cId="952066709" sldId="645"/>
            <ac:spMk id="3" creationId="{CD49AE29-F8C0-09FE-D2DC-86CA3372A6EB}"/>
          </ac:spMkLst>
        </pc:spChg>
      </pc:sldChg>
      <pc:sldChg chg="modSp add mod ord">
        <pc:chgData name="Chengming Li" userId="fe40599d2c97df8f" providerId="LiveId" clId="{EEA1446C-DC9F-476E-9FA1-A69FF84D40BA}" dt="2024-12-03T05:36:06.093" v="1539"/>
        <pc:sldMkLst>
          <pc:docMk/>
          <pc:sldMk cId="1282333847" sldId="646"/>
        </pc:sldMkLst>
        <pc:spChg chg="mod">
          <ac:chgData name="Chengming Li" userId="fe40599d2c97df8f" providerId="LiveId" clId="{EEA1446C-DC9F-476E-9FA1-A69FF84D40BA}" dt="2024-12-03T05:36:06.093" v="1539"/>
          <ac:spMkLst>
            <pc:docMk/>
            <pc:sldMk cId="1282333847" sldId="646"/>
            <ac:spMk id="3" creationId="{372778CB-E1D6-0CB1-ED4B-20D0D95D7008}"/>
          </ac:spMkLst>
        </pc:spChg>
      </pc:sldChg>
      <pc:sldChg chg="addSp delSp modSp add mod">
        <pc:chgData name="Chengming Li" userId="fe40599d2c97df8f" providerId="LiveId" clId="{EEA1446C-DC9F-476E-9FA1-A69FF84D40BA}" dt="2024-12-03T07:00:28.077" v="2170" actId="1076"/>
        <pc:sldMkLst>
          <pc:docMk/>
          <pc:sldMk cId="2151178171" sldId="647"/>
        </pc:sldMkLst>
        <pc:spChg chg="mod">
          <ac:chgData name="Chengming Li" userId="fe40599d2c97df8f" providerId="LiveId" clId="{EEA1446C-DC9F-476E-9FA1-A69FF84D40BA}" dt="2024-12-03T06:28:14.263" v="2162" actId="20577"/>
          <ac:spMkLst>
            <pc:docMk/>
            <pc:sldMk cId="2151178171" sldId="647"/>
            <ac:spMk id="3" creationId="{629032E9-BDB7-62C2-3A23-0E1F09AA2DC6}"/>
          </ac:spMkLst>
        </pc:spChg>
        <pc:picChg chg="add del mod">
          <ac:chgData name="Chengming Li" userId="fe40599d2c97df8f" providerId="LiveId" clId="{EEA1446C-DC9F-476E-9FA1-A69FF84D40BA}" dt="2024-12-03T06:28:16.618" v="2163" actId="478"/>
          <ac:picMkLst>
            <pc:docMk/>
            <pc:sldMk cId="2151178171" sldId="647"/>
            <ac:picMk id="5" creationId="{961DC23F-A4FF-9336-0027-F8923C55F3A3}"/>
          </ac:picMkLst>
        </pc:picChg>
        <pc:picChg chg="del">
          <ac:chgData name="Chengming Li" userId="fe40599d2c97df8f" providerId="LiveId" clId="{EEA1446C-DC9F-476E-9FA1-A69FF84D40BA}" dt="2024-12-03T05:53:15.657" v="1763" actId="478"/>
          <ac:picMkLst>
            <pc:docMk/>
            <pc:sldMk cId="2151178171" sldId="647"/>
            <ac:picMk id="6" creationId="{E2688AF8-47BE-EF3D-1AC2-C59B497299DD}"/>
          </ac:picMkLst>
        </pc:picChg>
        <pc:picChg chg="add del mod">
          <ac:chgData name="Chengming Li" userId="fe40599d2c97df8f" providerId="LiveId" clId="{EEA1446C-DC9F-476E-9FA1-A69FF84D40BA}" dt="2024-12-03T06:28:17.138" v="2164" actId="478"/>
          <ac:picMkLst>
            <pc:docMk/>
            <pc:sldMk cId="2151178171" sldId="647"/>
            <ac:picMk id="8" creationId="{4D9A2F7B-8102-A344-E3B4-DE2CB29F636C}"/>
          </ac:picMkLst>
        </pc:picChg>
        <pc:picChg chg="add mod">
          <ac:chgData name="Chengming Li" userId="fe40599d2c97df8f" providerId="LiveId" clId="{EEA1446C-DC9F-476E-9FA1-A69FF84D40BA}" dt="2024-12-03T07:00:28.077" v="2170" actId="1076"/>
          <ac:picMkLst>
            <pc:docMk/>
            <pc:sldMk cId="2151178171" sldId="647"/>
            <ac:picMk id="10" creationId="{863EA973-B776-BA17-6E7D-FBE6412429FC}"/>
          </ac:picMkLst>
        </pc:picChg>
      </pc:sldChg>
      <pc:sldChg chg="addSp delSp modSp add mod ord">
        <pc:chgData name="Chengming Li" userId="fe40599d2c97df8f" providerId="LiveId" clId="{EEA1446C-DC9F-476E-9FA1-A69FF84D40BA}" dt="2024-12-03T06:05:35.221" v="2071"/>
        <pc:sldMkLst>
          <pc:docMk/>
          <pc:sldMk cId="832540183" sldId="648"/>
        </pc:sldMkLst>
        <pc:spChg chg="mod">
          <ac:chgData name="Chengming Li" userId="fe40599d2c97df8f" providerId="LiveId" clId="{EEA1446C-DC9F-476E-9FA1-A69FF84D40BA}" dt="2024-12-03T05:59:33.177" v="1949" actId="20577"/>
          <ac:spMkLst>
            <pc:docMk/>
            <pc:sldMk cId="832540183" sldId="648"/>
            <ac:spMk id="3" creationId="{61C31814-F862-8C84-1178-A2D40228C1DA}"/>
          </ac:spMkLst>
        </pc:spChg>
        <pc:spChg chg="add mod">
          <ac:chgData name="Chengming Li" userId="fe40599d2c97df8f" providerId="LiveId" clId="{EEA1446C-DC9F-476E-9FA1-A69FF84D40BA}" dt="2024-12-03T05:58:33.454" v="1937" actId="20577"/>
          <ac:spMkLst>
            <pc:docMk/>
            <pc:sldMk cId="832540183" sldId="648"/>
            <ac:spMk id="7" creationId="{396E2A30-BB96-E0EE-A36B-9B70EE078D3C}"/>
          </ac:spMkLst>
        </pc:spChg>
        <pc:spChg chg="add mod">
          <ac:chgData name="Chengming Li" userId="fe40599d2c97df8f" providerId="LiveId" clId="{EEA1446C-DC9F-476E-9FA1-A69FF84D40BA}" dt="2024-12-03T05:56:48.537" v="1844" actId="1582"/>
          <ac:spMkLst>
            <pc:docMk/>
            <pc:sldMk cId="832540183" sldId="648"/>
            <ac:spMk id="8" creationId="{57F11302-1BAD-6B7A-CF15-4035881F1D6A}"/>
          </ac:spMkLst>
        </pc:spChg>
        <pc:spChg chg="add mod">
          <ac:chgData name="Chengming Li" userId="fe40599d2c97df8f" providerId="LiveId" clId="{EEA1446C-DC9F-476E-9FA1-A69FF84D40BA}" dt="2024-12-03T05:57:31.527" v="1880" actId="14100"/>
          <ac:spMkLst>
            <pc:docMk/>
            <pc:sldMk cId="832540183" sldId="648"/>
            <ac:spMk id="9" creationId="{9201E975-7597-9A6C-23E3-90330C3926B3}"/>
          </ac:spMkLst>
        </pc:spChg>
        <pc:spChg chg="add mod">
          <ac:chgData name="Chengming Li" userId="fe40599d2c97df8f" providerId="LiveId" clId="{EEA1446C-DC9F-476E-9FA1-A69FF84D40BA}" dt="2024-12-03T05:58:08.083" v="1888" actId="14100"/>
          <ac:spMkLst>
            <pc:docMk/>
            <pc:sldMk cId="832540183" sldId="648"/>
            <ac:spMk id="10" creationId="{36B4C9DA-153E-AB2C-56B7-D5BE4A1F97EC}"/>
          </ac:spMkLst>
        </pc:spChg>
        <pc:spChg chg="add mod">
          <ac:chgData name="Chengming Li" userId="fe40599d2c97df8f" providerId="LiveId" clId="{EEA1446C-DC9F-476E-9FA1-A69FF84D40BA}" dt="2024-12-03T05:58:12.299" v="1890" actId="14100"/>
          <ac:spMkLst>
            <pc:docMk/>
            <pc:sldMk cId="832540183" sldId="648"/>
            <ac:spMk id="11" creationId="{43D72A92-6C56-450D-16C2-5EBEFF35DBBF}"/>
          </ac:spMkLst>
        </pc:spChg>
        <pc:spChg chg="add mod">
          <ac:chgData name="Chengming Li" userId="fe40599d2c97df8f" providerId="LiveId" clId="{EEA1446C-DC9F-476E-9FA1-A69FF84D40BA}" dt="2024-12-03T05:58:50.308" v="1941" actId="14100"/>
          <ac:spMkLst>
            <pc:docMk/>
            <pc:sldMk cId="832540183" sldId="648"/>
            <ac:spMk id="12" creationId="{6676AF7B-B63D-1730-F4B8-3A4DC430909D}"/>
          </ac:spMkLst>
        </pc:spChg>
        <pc:spChg chg="add mod">
          <ac:chgData name="Chengming Li" userId="fe40599d2c97df8f" providerId="LiveId" clId="{EEA1446C-DC9F-476E-9FA1-A69FF84D40BA}" dt="2024-12-03T05:59:27.811" v="1945" actId="14100"/>
          <ac:spMkLst>
            <pc:docMk/>
            <pc:sldMk cId="832540183" sldId="648"/>
            <ac:spMk id="13" creationId="{C36EFB22-32AE-7F58-6721-8315B463ADFA}"/>
          </ac:spMkLst>
        </pc:spChg>
        <pc:picChg chg="add mod">
          <ac:chgData name="Chengming Li" userId="fe40599d2c97df8f" providerId="LiveId" clId="{EEA1446C-DC9F-476E-9FA1-A69FF84D40BA}" dt="2024-12-03T05:55:26.742" v="1802" actId="1076"/>
          <ac:picMkLst>
            <pc:docMk/>
            <pc:sldMk cId="832540183" sldId="648"/>
            <ac:picMk id="5" creationId="{911C593A-0C0A-2F84-92E0-CF2D188E66F2}"/>
          </ac:picMkLst>
        </pc:picChg>
        <pc:picChg chg="del">
          <ac:chgData name="Chengming Li" userId="fe40599d2c97df8f" providerId="LiveId" clId="{EEA1446C-DC9F-476E-9FA1-A69FF84D40BA}" dt="2024-12-03T05:54:40.680" v="1797" actId="478"/>
          <ac:picMkLst>
            <pc:docMk/>
            <pc:sldMk cId="832540183" sldId="648"/>
            <ac:picMk id="6" creationId="{08E9789A-3C24-E4BF-A9DE-4D996F7F328E}"/>
          </ac:picMkLst>
        </pc:picChg>
      </pc:sldChg>
      <pc:sldChg chg="addSp delSp modSp add mod ord">
        <pc:chgData name="Chengming Li" userId="fe40599d2c97df8f" providerId="LiveId" clId="{EEA1446C-DC9F-476E-9FA1-A69FF84D40BA}" dt="2024-12-03T06:29:00.756" v="2165" actId="1076"/>
        <pc:sldMkLst>
          <pc:docMk/>
          <pc:sldMk cId="3148015913" sldId="649"/>
        </pc:sldMkLst>
        <pc:spChg chg="mod">
          <ac:chgData name="Chengming Li" userId="fe40599d2c97df8f" providerId="LiveId" clId="{EEA1446C-DC9F-476E-9FA1-A69FF84D40BA}" dt="2024-12-03T06:27:49.576" v="2148" actId="20577"/>
          <ac:spMkLst>
            <pc:docMk/>
            <pc:sldMk cId="3148015913" sldId="649"/>
            <ac:spMk id="3" creationId="{BCA45501-A5C1-BF4B-43A1-EEE7EAFB92B5}"/>
          </ac:spMkLst>
        </pc:spChg>
        <pc:spChg chg="mod ord">
          <ac:chgData name="Chengming Li" userId="fe40599d2c97df8f" providerId="LiveId" clId="{EEA1446C-DC9F-476E-9FA1-A69FF84D40BA}" dt="2024-12-03T06:01:18.391" v="1972" actId="14100"/>
          <ac:spMkLst>
            <pc:docMk/>
            <pc:sldMk cId="3148015913" sldId="649"/>
            <ac:spMk id="8" creationId="{2122C05A-ECFD-E741-5E66-E23D99A985C2}"/>
          </ac:spMkLst>
        </pc:spChg>
        <pc:spChg chg="mod ord">
          <ac:chgData name="Chengming Li" userId="fe40599d2c97df8f" providerId="LiveId" clId="{EEA1446C-DC9F-476E-9FA1-A69FF84D40BA}" dt="2024-12-03T06:00:59.058" v="1965" actId="1076"/>
          <ac:spMkLst>
            <pc:docMk/>
            <pc:sldMk cId="3148015913" sldId="649"/>
            <ac:spMk id="9" creationId="{66915E8A-93A1-D736-F49D-63F413E95429}"/>
          </ac:spMkLst>
        </pc:spChg>
        <pc:spChg chg="mod ord">
          <ac:chgData name="Chengming Li" userId="fe40599d2c97df8f" providerId="LiveId" clId="{EEA1446C-DC9F-476E-9FA1-A69FF84D40BA}" dt="2024-12-03T06:01:10.367" v="1970" actId="14100"/>
          <ac:spMkLst>
            <pc:docMk/>
            <pc:sldMk cId="3148015913" sldId="649"/>
            <ac:spMk id="10" creationId="{E0BF1068-8649-237B-6B95-D177D3C6DAE9}"/>
          </ac:spMkLst>
        </pc:spChg>
        <pc:spChg chg="mod ord">
          <ac:chgData name="Chengming Li" userId="fe40599d2c97df8f" providerId="LiveId" clId="{EEA1446C-DC9F-476E-9FA1-A69FF84D40BA}" dt="2024-12-03T06:01:05.640" v="1968" actId="14100"/>
          <ac:spMkLst>
            <pc:docMk/>
            <pc:sldMk cId="3148015913" sldId="649"/>
            <ac:spMk id="11" creationId="{7497545E-B603-C530-A1D2-EC7575B6FCD5}"/>
          </ac:spMkLst>
        </pc:spChg>
        <pc:spChg chg="del ord">
          <ac:chgData name="Chengming Li" userId="fe40599d2c97df8f" providerId="LiveId" clId="{EEA1446C-DC9F-476E-9FA1-A69FF84D40BA}" dt="2024-12-03T06:00:51.321" v="1964" actId="478"/>
          <ac:spMkLst>
            <pc:docMk/>
            <pc:sldMk cId="3148015913" sldId="649"/>
            <ac:spMk id="12" creationId="{469E2489-0EAE-4F9E-D794-F3CB26CA3C51}"/>
          </ac:spMkLst>
        </pc:spChg>
        <pc:spChg chg="mod ord">
          <ac:chgData name="Chengming Li" userId="fe40599d2c97df8f" providerId="LiveId" clId="{EEA1446C-DC9F-476E-9FA1-A69FF84D40BA}" dt="2024-12-03T06:00:47.153" v="1963" actId="14100"/>
          <ac:spMkLst>
            <pc:docMk/>
            <pc:sldMk cId="3148015913" sldId="649"/>
            <ac:spMk id="13" creationId="{A4C56BF0-9FAA-7F1C-3F23-4E319515C644}"/>
          </ac:spMkLst>
        </pc:spChg>
        <pc:spChg chg="add mod">
          <ac:chgData name="Chengming Li" userId="fe40599d2c97df8f" providerId="LiveId" clId="{EEA1446C-DC9F-476E-9FA1-A69FF84D40BA}" dt="2024-12-03T06:04:23.692" v="2050" actId="20577"/>
          <ac:spMkLst>
            <pc:docMk/>
            <pc:sldMk cId="3148015913" sldId="649"/>
            <ac:spMk id="14" creationId="{D5560D58-0B45-DCE6-A47A-5E60EAD8DEAC}"/>
          </ac:spMkLst>
        </pc:spChg>
        <pc:spChg chg="add mod">
          <ac:chgData name="Chengming Li" userId="fe40599d2c97df8f" providerId="LiveId" clId="{EEA1446C-DC9F-476E-9FA1-A69FF84D40BA}" dt="2024-12-03T06:03:52.994" v="2035" actId="1076"/>
          <ac:spMkLst>
            <pc:docMk/>
            <pc:sldMk cId="3148015913" sldId="649"/>
            <ac:spMk id="15" creationId="{48864D73-08C2-0A3B-0798-FE1342014976}"/>
          </ac:spMkLst>
        </pc:spChg>
        <pc:spChg chg="add mod">
          <ac:chgData name="Chengming Li" userId="fe40599d2c97df8f" providerId="LiveId" clId="{EEA1446C-DC9F-476E-9FA1-A69FF84D40BA}" dt="2024-12-03T06:29:00.756" v="2165" actId="1076"/>
          <ac:spMkLst>
            <pc:docMk/>
            <pc:sldMk cId="3148015913" sldId="649"/>
            <ac:spMk id="16" creationId="{62E55B37-480D-7518-E70D-56C4B8A792EE}"/>
          </ac:spMkLst>
        </pc:spChg>
        <pc:spChg chg="add mod">
          <ac:chgData name="Chengming Li" userId="fe40599d2c97df8f" providerId="LiveId" clId="{EEA1446C-DC9F-476E-9FA1-A69FF84D40BA}" dt="2024-12-03T06:04:57.191" v="2068" actId="207"/>
          <ac:spMkLst>
            <pc:docMk/>
            <pc:sldMk cId="3148015913" sldId="649"/>
            <ac:spMk id="17" creationId="{B3235E90-F437-BB2E-AA16-3394E2D8EBDD}"/>
          </ac:spMkLst>
        </pc:spChg>
        <pc:picChg chg="del">
          <ac:chgData name="Chengming Li" userId="fe40599d2c97df8f" providerId="LiveId" clId="{EEA1446C-DC9F-476E-9FA1-A69FF84D40BA}" dt="2024-12-03T06:00:11.667" v="1951" actId="478"/>
          <ac:picMkLst>
            <pc:docMk/>
            <pc:sldMk cId="3148015913" sldId="649"/>
            <ac:picMk id="5" creationId="{B65E89AC-AEEE-35A0-EA7D-222955B8FBD5}"/>
          </ac:picMkLst>
        </pc:picChg>
        <pc:picChg chg="add mod">
          <ac:chgData name="Chengming Li" userId="fe40599d2c97df8f" providerId="LiveId" clId="{EEA1446C-DC9F-476E-9FA1-A69FF84D40BA}" dt="2024-12-03T06:00:35.809" v="1959" actId="1076"/>
          <ac:picMkLst>
            <pc:docMk/>
            <pc:sldMk cId="3148015913" sldId="649"/>
            <ac:picMk id="6" creationId="{C8300D96-2161-3850-88B2-5D11F698CFC9}"/>
          </ac:picMkLst>
        </pc:picChg>
      </pc:sldChg>
      <pc:sldChg chg="addSp delSp modSp add mod ord">
        <pc:chgData name="Chengming Li" userId="fe40599d2c97df8f" providerId="LiveId" clId="{EEA1446C-DC9F-476E-9FA1-A69FF84D40BA}" dt="2024-12-03T06:27:36.646" v="2147" actId="1076"/>
        <pc:sldMkLst>
          <pc:docMk/>
          <pc:sldMk cId="931498154" sldId="650"/>
        </pc:sldMkLst>
        <pc:spChg chg="mod">
          <ac:chgData name="Chengming Li" userId="fe40599d2c97df8f" providerId="LiveId" clId="{EEA1446C-DC9F-476E-9FA1-A69FF84D40BA}" dt="2024-12-03T06:25:13.826" v="2127" actId="20577"/>
          <ac:spMkLst>
            <pc:docMk/>
            <pc:sldMk cId="931498154" sldId="650"/>
            <ac:spMk id="3" creationId="{5366BA59-7FEE-0B5C-6704-F1879DBDD9C2}"/>
          </ac:spMkLst>
        </pc:spChg>
        <pc:picChg chg="del">
          <ac:chgData name="Chengming Li" userId="fe40599d2c97df8f" providerId="LiveId" clId="{EEA1446C-DC9F-476E-9FA1-A69FF84D40BA}" dt="2024-12-03T06:24:54.060" v="2088" actId="478"/>
          <ac:picMkLst>
            <pc:docMk/>
            <pc:sldMk cId="931498154" sldId="650"/>
            <ac:picMk id="5" creationId="{82C46B0F-877E-5CAF-7F8E-DAD6C50A18D4}"/>
          </ac:picMkLst>
        </pc:picChg>
        <pc:picChg chg="add del mod">
          <ac:chgData name="Chengming Li" userId="fe40599d2c97df8f" providerId="LiveId" clId="{EEA1446C-DC9F-476E-9FA1-A69FF84D40BA}" dt="2024-12-03T06:27:08.526" v="2135" actId="478"/>
          <ac:picMkLst>
            <pc:docMk/>
            <pc:sldMk cId="931498154" sldId="650"/>
            <ac:picMk id="6" creationId="{4BEBFF09-AFDD-1194-E2F0-2C32873BDB9A}"/>
          </ac:picMkLst>
        </pc:picChg>
        <pc:picChg chg="del">
          <ac:chgData name="Chengming Li" userId="fe40599d2c97df8f" providerId="LiveId" clId="{EEA1446C-DC9F-476E-9FA1-A69FF84D40BA}" dt="2024-12-03T06:24:54.594" v="2089" actId="478"/>
          <ac:picMkLst>
            <pc:docMk/>
            <pc:sldMk cId="931498154" sldId="650"/>
            <ac:picMk id="8" creationId="{5BD0EE61-54DE-B6F6-9C74-6E2E672094A3}"/>
          </ac:picMkLst>
        </pc:picChg>
        <pc:picChg chg="add del mod">
          <ac:chgData name="Chengming Li" userId="fe40599d2c97df8f" providerId="LiveId" clId="{EEA1446C-DC9F-476E-9FA1-A69FF84D40BA}" dt="2024-12-03T06:27:21.641" v="2142" actId="478"/>
          <ac:picMkLst>
            <pc:docMk/>
            <pc:sldMk cId="931498154" sldId="650"/>
            <ac:picMk id="9" creationId="{E1C6FCA4-2534-A219-276C-E8C8CF04095B}"/>
          </ac:picMkLst>
        </pc:picChg>
        <pc:picChg chg="add mod">
          <ac:chgData name="Chengming Li" userId="fe40599d2c97df8f" providerId="LiveId" clId="{EEA1446C-DC9F-476E-9FA1-A69FF84D40BA}" dt="2024-12-03T06:27:36.646" v="2147" actId="1076"/>
          <ac:picMkLst>
            <pc:docMk/>
            <pc:sldMk cId="931498154" sldId="650"/>
            <ac:picMk id="11" creationId="{A6A402A6-43B6-AE50-9EBF-6B4C6C9C709D}"/>
          </ac:picMkLst>
        </pc:picChg>
      </pc:sldChg>
      <pc:sldChg chg="add ord">
        <pc:chgData name="Chengming Li" userId="fe40599d2c97df8f" providerId="LiveId" clId="{EEA1446C-DC9F-476E-9FA1-A69FF84D40BA}" dt="2024-12-03T07:04:33.259" v="2182"/>
        <pc:sldMkLst>
          <pc:docMk/>
          <pc:sldMk cId="1568502379" sldId="651"/>
        </pc:sldMkLst>
      </pc:sldChg>
      <pc:sldChg chg="new del">
        <pc:chgData name="Chengming Li" userId="fe40599d2c97df8f" providerId="LiveId" clId="{EEA1446C-DC9F-476E-9FA1-A69FF84D40BA}" dt="2024-12-03T07:04:28.724" v="2179" actId="680"/>
        <pc:sldMkLst>
          <pc:docMk/>
          <pc:sldMk cId="1733006664" sldId="651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4CE979-9F6B-CD4E-9E39-B5207F7D7A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7509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E9438B-B1C6-8B4B-9BED-10A3CE67B9E3}" type="datetimeFigureOut">
              <a:rPr lang="en-US" smtClean="0"/>
              <a:t>12/2/2024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3ED14-1C06-B149-8A7D-CC5362078B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252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E3ED14-1C06-B149-8A7D-CC5362078B5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314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E3ED14-1C06-B149-8A7D-CC5362078B5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8613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4A1722-91E5-05A0-691A-340E280098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EC76362-B0D0-66BB-47EB-B38B7D7A43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AA403A5-9C23-F334-2592-8F231E979C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213D3A-1186-9410-76F7-6E3FE6281C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E3ED14-1C06-B149-8A7D-CC5362078B5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4414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17099A-8757-77B2-205C-97577EFDF5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F398445-AEA6-4FFC-9F7B-8F4E69F80D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B0FE462-940A-5F25-3758-02BE444705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6F6538-CB1C-6E18-4F55-B9ADB34ACA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E3ED14-1C06-B149-8A7D-CC5362078B5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2036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C70E58-1BD9-AB25-90A3-825EBFB4D9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749BC2A-9FCD-E8E1-355C-11C32A9259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EA0C90C-23A4-F062-F67A-9729ACBBF9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FDE0E1-8A3A-2753-B2FE-748E8068CA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E3ED14-1C06-B149-8A7D-CC5362078B5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6717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E3ED14-1C06-B149-8A7D-CC5362078B5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830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792605" y="6689752"/>
            <a:ext cx="609600" cy="16824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01747F32-3477-4169-AB69-F0FD91D6B2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1418898" y="57151"/>
            <a:ext cx="9354207" cy="791413"/>
          </a:xfrm>
          <a:prstGeom prst="rect">
            <a:avLst/>
          </a:prstGeom>
          <a:ln w="3175" cmpd="sng">
            <a:noFill/>
          </a:ln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Click to Edit the Master Title Style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idx="1" hasCustomPrompt="1"/>
          </p:nvPr>
        </p:nvSpPr>
        <p:spPr>
          <a:xfrm>
            <a:off x="609601" y="1123951"/>
            <a:ext cx="10972799" cy="5019675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rmAutofit/>
          </a:bodyPr>
          <a:lstStyle>
            <a:lvl1pPr marL="303213" indent="-303213" defTabSz="457200"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742950" indent="-228600">
              <a:buFont typeface="Arial"/>
              <a:buChar char="•"/>
              <a:defRPr sz="2200"/>
            </a:lvl2pPr>
            <a:lvl3pPr indent="-201168">
              <a:defRPr sz="2000">
                <a:solidFill>
                  <a:schemeClr val="accent1">
                    <a:lumMod val="75000"/>
                  </a:schemeClr>
                </a:solidFill>
              </a:defRPr>
            </a:lvl3pPr>
            <a:lvl4pPr marL="1600200" indent="-182880">
              <a:buFont typeface="Arial"/>
              <a:buChar char="•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182880">
              <a:buClrTx/>
              <a:buFont typeface="Arial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792605" y="6689752"/>
            <a:ext cx="609600" cy="16824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01747F32-3477-4169-AB69-F0FD91D6B2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1418898" y="57151"/>
            <a:ext cx="9354207" cy="791413"/>
          </a:xfrm>
          <a:prstGeom prst="rect">
            <a:avLst/>
          </a:prstGeom>
          <a:ln w="3175" cmpd="sng">
            <a:noFill/>
          </a:ln>
        </p:spPr>
        <p:txBody>
          <a:bodyPr vert="horz" lIns="0" tIns="0" rIns="0" bIns="0" rtlCol="0" anchor="ctr">
            <a:normAutofit/>
          </a:bodyPr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the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18067" y="1244111"/>
            <a:ext cx="5340096" cy="561147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8067" y="1860614"/>
            <a:ext cx="5340096" cy="4174426"/>
          </a:xfrm>
        </p:spPr>
        <p:txBody>
          <a:bodyPr/>
          <a:lstStyle>
            <a:lvl1pPr marL="198438" indent="-274320">
              <a:buClrTx/>
              <a:defRPr sz="2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742950" indent="-228600">
              <a:buClrTx/>
              <a:buFont typeface="Arial"/>
              <a:buChar char="•"/>
              <a:defRPr sz="2000">
                <a:solidFill>
                  <a:schemeClr val="bg2">
                    <a:lumMod val="50000"/>
                  </a:schemeClr>
                </a:solidFill>
              </a:defRPr>
            </a:lvl2pPr>
            <a:lvl3pPr marL="1143000" indent="-182880">
              <a:buClrTx/>
              <a:defRPr sz="1800">
                <a:solidFill>
                  <a:schemeClr val="accent2"/>
                </a:solidFill>
              </a:defRPr>
            </a:lvl3pPr>
            <a:lvl4pPr marL="1600200" indent="-182880">
              <a:buFont typeface="Arial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182880">
              <a:buFont typeface="Arial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44167" y="1244111"/>
            <a:ext cx="5340096" cy="561147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2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252633" y="1860614"/>
            <a:ext cx="5340096" cy="4174425"/>
          </a:xfrm>
        </p:spPr>
        <p:txBody>
          <a:bodyPr/>
          <a:lstStyle>
            <a:lvl1pPr indent="-274320">
              <a:buClrTx/>
              <a:defRPr sz="2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742950" indent="-228600">
              <a:buClrTx/>
              <a:buFont typeface="Arial"/>
              <a:buChar char="•"/>
              <a:defRPr sz="2000">
                <a:solidFill>
                  <a:schemeClr val="bg2">
                    <a:lumMod val="50000"/>
                  </a:schemeClr>
                </a:solidFill>
              </a:defRPr>
            </a:lvl2pPr>
            <a:lvl3pPr indent="-182880">
              <a:buClrTx/>
              <a:defRPr sz="1800">
                <a:solidFill>
                  <a:schemeClr val="accent2"/>
                </a:solidFill>
              </a:defRPr>
            </a:lvl3pPr>
            <a:lvl4pPr marL="1600200" indent="-182880">
              <a:buFont typeface="Arial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182880">
              <a:buFont typeface="Arial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1"/>
          <p:cNvSpPr txBox="1">
            <a:spLocks/>
          </p:cNvSpPr>
          <p:nvPr userDrawn="1"/>
        </p:nvSpPr>
        <p:spPr>
          <a:xfrm>
            <a:off x="11792605" y="6689752"/>
            <a:ext cx="609600" cy="16824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1747F32-3477-4169-AB69-F0FD91D6B2FE}" type="slidenum">
              <a:rPr lang="en-US" sz="1200" smtClean="0"/>
              <a:pPr/>
              <a:t>‹#›</a:t>
            </a:fld>
            <a:endParaRPr lang="en-US" sz="1200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418898" y="57151"/>
            <a:ext cx="9354207" cy="791413"/>
          </a:xfrm>
          <a:prstGeom prst="rect">
            <a:avLst/>
          </a:prstGeom>
          <a:ln w="3175" cmpd="sng">
            <a:noFill/>
          </a:ln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Click to Edit the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66930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50925" y="2253083"/>
            <a:ext cx="9860889" cy="167518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7"/>
          <p:cNvSpPr>
            <a:spLocks noGrp="1"/>
          </p:cNvSpPr>
          <p:nvPr>
            <p:ph sz="quarter" idx="11" hasCustomPrompt="1"/>
          </p:nvPr>
        </p:nvSpPr>
        <p:spPr>
          <a:xfrm>
            <a:off x="1151468" y="4286250"/>
            <a:ext cx="9859433" cy="1208088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536908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65557" y="2981699"/>
            <a:ext cx="9860889" cy="167518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343665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1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-18107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599" y="2505076"/>
            <a:ext cx="7531101" cy="1811634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1" cap="none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the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599" y="4538664"/>
            <a:ext cx="7531101" cy="1500187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Line 19"/>
          <p:cNvSpPr>
            <a:spLocks noChangeShapeType="1"/>
          </p:cNvSpPr>
          <p:nvPr userDrawn="1"/>
        </p:nvSpPr>
        <p:spPr bwMode="auto">
          <a:xfrm>
            <a:off x="609601" y="4432978"/>
            <a:ext cx="10972799" cy="0"/>
          </a:xfrm>
          <a:prstGeom prst="line">
            <a:avLst/>
          </a:prstGeom>
          <a:noFill/>
          <a:ln w="6350" cap="sq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  <a:defRPr/>
            </a:pPr>
            <a:endParaRPr lang="en-US" sz="1800" dirty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a typeface="+mn-ea"/>
            </a:endParaRPr>
          </a:p>
        </p:txBody>
      </p:sp>
      <p:pic>
        <p:nvPicPr>
          <p:cNvPr id="9" name="Picture 8" descr="logo-som-2.png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447"/>
          <a:stretch/>
        </p:blipFill>
        <p:spPr>
          <a:xfrm>
            <a:off x="8983693" y="6204141"/>
            <a:ext cx="1972183" cy="379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830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9601" y="1123951"/>
            <a:ext cx="10972799" cy="5019675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rmAutofit/>
          </a:bodyPr>
          <a:lstStyle>
            <a:lvl1pPr marL="303213" indent="-303213" defTabSz="457200"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742950" indent="-228600">
              <a:buFont typeface="Arial"/>
              <a:buChar char="•"/>
              <a:defRPr sz="2200"/>
            </a:lvl2pPr>
            <a:lvl3pPr indent="-201168">
              <a:defRPr sz="2000">
                <a:solidFill>
                  <a:schemeClr val="accent1">
                    <a:lumMod val="75000"/>
                  </a:schemeClr>
                </a:solidFill>
              </a:defRPr>
            </a:lvl3pPr>
            <a:lvl4pPr marL="1600200" indent="-182880">
              <a:buFont typeface="Arial"/>
              <a:buChar char="•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182880">
              <a:buClrTx/>
              <a:buFont typeface="Arial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792605" y="6689752"/>
            <a:ext cx="609600" cy="16824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01747F32-3477-4169-AB69-F0FD91D6B2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1418898" y="57151"/>
            <a:ext cx="9354207" cy="791413"/>
          </a:xfrm>
          <a:prstGeom prst="rect">
            <a:avLst/>
          </a:prstGeom>
          <a:ln w="3175" cmpd="sng">
            <a:noFill/>
          </a:ln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Click to Edit the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74750336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1418898" y="57151"/>
            <a:ext cx="9354207" cy="791413"/>
          </a:xfrm>
          <a:prstGeom prst="rect">
            <a:avLst/>
          </a:prstGeom>
          <a:ln w="3175" cmpd="sng">
            <a:noFill/>
          </a:ln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Click to Edit the Master Title Style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"/>
          </p:nvPr>
        </p:nvSpPr>
        <p:spPr>
          <a:xfrm>
            <a:off x="609601" y="1148486"/>
            <a:ext cx="10972799" cy="483752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82399" y="6689752"/>
            <a:ext cx="609600" cy="16824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01747F32-3477-4169-AB69-F0FD91D6B2F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2" descr="http://ucpa.ucsd.edu/img/guidelines/gl-4-seal.png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399" y="0"/>
            <a:ext cx="15240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1846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4" r:id="rId2"/>
    <p:sldLayoutId id="2147483653" r:id="rId3"/>
    <p:sldLayoutId id="2147483798" r:id="rId4"/>
    <p:sldLayoutId id="2147483799" r:id="rId5"/>
    <p:sldLayoutId id="2147483651" r:id="rId6"/>
    <p:sldLayoutId id="2147483807" r:id="rId7"/>
  </p:sldLayoutIdLst>
  <p:hf hdr="0" ftr="0" dt="0"/>
  <p:txStyles>
    <p:titleStyle>
      <a:lvl1pPr algn="ctr" defTabSz="457200" rtl="0" eaLnBrk="1" latinLnBrk="0" hangingPunct="1">
        <a:lnSpc>
          <a:spcPct val="100000"/>
        </a:lnSpc>
        <a:spcBef>
          <a:spcPct val="0"/>
        </a:spcBef>
        <a:buNone/>
        <a:defRPr sz="3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03213" indent="-303213" algn="l" defTabSz="457200" rtl="0" eaLnBrk="1" latinLnBrk="0" hangingPunct="1">
        <a:spcBef>
          <a:spcPts val="0"/>
        </a:spcBef>
        <a:spcAft>
          <a:spcPts val="400"/>
        </a:spcAft>
        <a:buClrTx/>
        <a:buFont typeface="Arial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56032" algn="l" defTabSz="457200" rtl="0" eaLnBrk="1" latinLnBrk="0" hangingPunct="1">
        <a:spcBef>
          <a:spcPts val="0"/>
        </a:spcBef>
        <a:spcAft>
          <a:spcPts val="400"/>
        </a:spcAft>
        <a:buClrTx/>
        <a:buFont typeface="Arial"/>
        <a:buChar char="•"/>
        <a:defRPr sz="22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0"/>
        </a:spcBef>
        <a:spcAft>
          <a:spcPts val="300"/>
        </a:spcAft>
        <a:buClrTx/>
        <a:buFont typeface="Arial"/>
        <a:buChar char="•"/>
        <a:defRPr sz="20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10312" algn="l" defTabSz="457200" rtl="0" eaLnBrk="1" latinLnBrk="0" hangingPunct="1">
        <a:spcBef>
          <a:spcPts val="0"/>
        </a:spcBef>
        <a:spcAft>
          <a:spcPts val="250"/>
        </a:spcAft>
        <a:buClrTx/>
        <a:buFont typeface="Arial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01168" algn="l" defTabSz="457200" rtl="0" eaLnBrk="1" latinLnBrk="0" hangingPunct="1">
        <a:spcBef>
          <a:spcPts val="0"/>
        </a:spcBef>
        <a:spcAft>
          <a:spcPts val="250"/>
        </a:spcAft>
        <a:buClrTx/>
        <a:buFont typeface="Arial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3159760"/>
            <a:ext cx="12192000" cy="2702560"/>
          </a:xfrm>
          <a:prstGeom prst="rect">
            <a:avLst/>
          </a:prstGeom>
          <a:solidFill>
            <a:srgbClr val="262626">
              <a:alpha val="8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504637" y="3159760"/>
            <a:ext cx="9144000" cy="270256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+mn-lt"/>
              </a:rPr>
              <a:t>ECE 283 Lab3 Final Design Review</a:t>
            </a:r>
          </a:p>
          <a:p>
            <a:endParaRPr lang="en-US" sz="2400" dirty="0">
              <a:latin typeface="+mn-lt"/>
            </a:endParaRPr>
          </a:p>
          <a:p>
            <a:r>
              <a:rPr lang="en-US" sz="2800" u="sng" dirty="0" err="1">
                <a:latin typeface="+mn-lt"/>
                <a:cs typeface="Arial" panose="020B0604020202020204" pitchFamily="34" charset="0"/>
              </a:rPr>
              <a:t>Mingjie</a:t>
            </a:r>
            <a:r>
              <a:rPr lang="en-US" sz="2800" u="sng" dirty="0">
                <a:latin typeface="+mn-lt"/>
                <a:cs typeface="Arial" panose="020B0604020202020204" pitchFamily="34" charset="0"/>
              </a:rPr>
              <a:t> Ma</a:t>
            </a:r>
          </a:p>
          <a:p>
            <a:r>
              <a:rPr lang="en-US" sz="2800" u="sng" dirty="0">
                <a:latin typeface="+mn-lt"/>
                <a:cs typeface="Arial" panose="020B0604020202020204" pitchFamily="34" charset="0"/>
              </a:rPr>
              <a:t>Chengming Li</a:t>
            </a:r>
          </a:p>
          <a:p>
            <a:r>
              <a:rPr lang="en-US" sz="2800" dirty="0">
                <a:latin typeface="+mn-lt"/>
                <a:ea typeface="Tahoma" pitchFamily="34" charset="0"/>
                <a:cs typeface="Tahoma" pitchFamily="34" charset="0"/>
              </a:rPr>
              <a:t> 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University of California, San Diego, La Jolla, CA, USA</a:t>
            </a:r>
          </a:p>
          <a:p>
            <a:endParaRPr lang="en-US" sz="2800" dirty="0">
              <a:latin typeface="+mn-lt"/>
              <a:ea typeface="Tahoma" pitchFamily="34" charset="0"/>
              <a:cs typeface="Tahoma" pitchFamily="34" charset="0"/>
            </a:endParaRPr>
          </a:p>
        </p:txBody>
      </p:sp>
      <p:pic>
        <p:nvPicPr>
          <p:cNvPr id="12" name="Picture 2" descr="http://ucpa.ucsd.edu/img/guidelines/gl-4-sea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9406" y="657461"/>
            <a:ext cx="3473189" cy="2083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422894F0-8F63-4781-A76C-37A9E5594FB1}"/>
              </a:ext>
            </a:extLst>
          </p:cNvPr>
          <p:cNvSpPr txBox="1">
            <a:spLocks/>
          </p:cNvSpPr>
          <p:nvPr/>
        </p:nvSpPr>
        <p:spPr>
          <a:xfrm>
            <a:off x="1905000" y="6207710"/>
            <a:ext cx="8382000" cy="45720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1713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25D70B-5138-D7C5-7AC7-AC35ADB617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C4D53-6106-0F6B-8D20-6BBBA36FF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123951"/>
            <a:ext cx="5391149" cy="50196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9FDD13-961E-62BB-262E-466A082A0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8898" y="57151"/>
            <a:ext cx="9354207" cy="791413"/>
          </a:xfrm>
        </p:spPr>
        <p:txBody>
          <a:bodyPr anchor="ctr">
            <a:normAutofit/>
          </a:bodyPr>
          <a:lstStyle/>
          <a:p>
            <a:r>
              <a:rPr lang="en-US" dirty="0"/>
              <a:t> CDAC Remarks -1</a:t>
            </a:r>
          </a:p>
        </p:txBody>
      </p:sp>
      <p:sp>
        <p:nvSpPr>
          <p:cNvPr id="2" name="Slide Number Placeholder 1" hidden="1">
            <a:extLst>
              <a:ext uri="{FF2B5EF4-FFF2-40B4-BE49-F238E27FC236}">
                <a16:creationId xmlns:a16="http://schemas.microsoft.com/office/drawing/2014/main" id="{70880EA1-63B0-B8CE-E9EB-8FAF01E9C3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01747F32-3477-4169-AB69-F0FD91D6B2FE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sp>
        <p:nvSpPr>
          <p:cNvPr id="5" name="Arrow: Up-Down 4">
            <a:extLst>
              <a:ext uri="{FF2B5EF4-FFF2-40B4-BE49-F238E27FC236}">
                <a16:creationId xmlns:a16="http://schemas.microsoft.com/office/drawing/2014/main" id="{45AACB31-83CE-987F-B69D-A555803468CF}"/>
              </a:ext>
            </a:extLst>
          </p:cNvPr>
          <p:cNvSpPr/>
          <p:nvPr/>
        </p:nvSpPr>
        <p:spPr>
          <a:xfrm>
            <a:off x="1878836" y="1325721"/>
            <a:ext cx="219955" cy="4441472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4768B2-49A5-C695-657E-50C1F25418D5}"/>
              </a:ext>
            </a:extLst>
          </p:cNvPr>
          <p:cNvSpPr txBox="1"/>
          <p:nvPr/>
        </p:nvSpPr>
        <p:spPr>
          <a:xfrm>
            <a:off x="978988" y="3169539"/>
            <a:ext cx="1176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78.69u</a:t>
            </a:r>
          </a:p>
        </p:txBody>
      </p:sp>
      <p:sp>
        <p:nvSpPr>
          <p:cNvPr id="7" name="Arrow: Up-Down 6">
            <a:extLst>
              <a:ext uri="{FF2B5EF4-FFF2-40B4-BE49-F238E27FC236}">
                <a16:creationId xmlns:a16="http://schemas.microsoft.com/office/drawing/2014/main" id="{EA148A87-B634-3760-954C-0F2230559A4F}"/>
              </a:ext>
            </a:extLst>
          </p:cNvPr>
          <p:cNvSpPr/>
          <p:nvPr/>
        </p:nvSpPr>
        <p:spPr>
          <a:xfrm rot="5400000">
            <a:off x="5873442" y="2094933"/>
            <a:ext cx="312421" cy="7641770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FC6363-C1B1-0E7F-B770-2D164CD6D821}"/>
              </a:ext>
            </a:extLst>
          </p:cNvPr>
          <p:cNvSpPr txBox="1"/>
          <p:nvPr/>
        </p:nvSpPr>
        <p:spPr>
          <a:xfrm>
            <a:off x="6524663" y="6152225"/>
            <a:ext cx="1298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125.5u</a:t>
            </a:r>
          </a:p>
        </p:txBody>
      </p:sp>
      <p:pic>
        <p:nvPicPr>
          <p:cNvPr id="9" name="Picture 8" descr="A white and black lines with red and green lines&#10;&#10;Description automatically generated with medium confidence">
            <a:extLst>
              <a:ext uri="{FF2B5EF4-FFF2-40B4-BE49-F238E27FC236}">
                <a16:creationId xmlns:a16="http://schemas.microsoft.com/office/drawing/2014/main" id="{D1506CA4-0CDD-8F3B-7F0F-90F6D736FD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2132" y="1188314"/>
            <a:ext cx="7889850" cy="4727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05508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3ABF2D-B682-A8E2-4EF5-8087A7C88F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52882B-38A0-D692-A759-904F870AE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123951"/>
            <a:ext cx="5391149" cy="50196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E6055D4-FA39-4043-BB5F-7620EC982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8898" y="57151"/>
            <a:ext cx="9354207" cy="791413"/>
          </a:xfrm>
        </p:spPr>
        <p:txBody>
          <a:bodyPr anchor="ctr">
            <a:normAutofit/>
          </a:bodyPr>
          <a:lstStyle/>
          <a:p>
            <a:r>
              <a:rPr lang="en-US" dirty="0"/>
              <a:t> CDAC Remarks -2</a:t>
            </a:r>
          </a:p>
        </p:txBody>
      </p:sp>
      <p:sp>
        <p:nvSpPr>
          <p:cNvPr id="2" name="Slide Number Placeholder 1" hidden="1">
            <a:extLst>
              <a:ext uri="{FF2B5EF4-FFF2-40B4-BE49-F238E27FC236}">
                <a16:creationId xmlns:a16="http://schemas.microsoft.com/office/drawing/2014/main" id="{8CED755D-3CB8-61C2-8740-BCD82369E0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01747F32-3477-4169-AB69-F0FD91D6B2FE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F1D5D479-C370-A81E-A0F2-682626EB67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9760062"/>
              </p:ext>
            </p:extLst>
          </p:nvPr>
        </p:nvGraphicFramePr>
        <p:xfrm>
          <a:off x="760075" y="1282740"/>
          <a:ext cx="1048135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8135">
                  <a:extLst>
                    <a:ext uri="{9D8B030D-6E8A-4147-A177-3AD203B41FA5}">
                      <a16:colId xmlns:a16="http://schemas.microsoft.com/office/drawing/2014/main" val="2439416109"/>
                    </a:ext>
                  </a:extLst>
                </a:gridCol>
                <a:gridCol w="1048135">
                  <a:extLst>
                    <a:ext uri="{9D8B030D-6E8A-4147-A177-3AD203B41FA5}">
                      <a16:colId xmlns:a16="http://schemas.microsoft.com/office/drawing/2014/main" val="1837525665"/>
                    </a:ext>
                  </a:extLst>
                </a:gridCol>
                <a:gridCol w="1048135">
                  <a:extLst>
                    <a:ext uri="{9D8B030D-6E8A-4147-A177-3AD203B41FA5}">
                      <a16:colId xmlns:a16="http://schemas.microsoft.com/office/drawing/2014/main" val="2521541305"/>
                    </a:ext>
                  </a:extLst>
                </a:gridCol>
                <a:gridCol w="1048135">
                  <a:extLst>
                    <a:ext uri="{9D8B030D-6E8A-4147-A177-3AD203B41FA5}">
                      <a16:colId xmlns:a16="http://schemas.microsoft.com/office/drawing/2014/main" val="966636640"/>
                    </a:ext>
                  </a:extLst>
                </a:gridCol>
                <a:gridCol w="1048135">
                  <a:extLst>
                    <a:ext uri="{9D8B030D-6E8A-4147-A177-3AD203B41FA5}">
                      <a16:colId xmlns:a16="http://schemas.microsoft.com/office/drawing/2014/main" val="3452735614"/>
                    </a:ext>
                  </a:extLst>
                </a:gridCol>
                <a:gridCol w="1048135">
                  <a:extLst>
                    <a:ext uri="{9D8B030D-6E8A-4147-A177-3AD203B41FA5}">
                      <a16:colId xmlns:a16="http://schemas.microsoft.com/office/drawing/2014/main" val="984606906"/>
                    </a:ext>
                  </a:extLst>
                </a:gridCol>
                <a:gridCol w="1048135">
                  <a:extLst>
                    <a:ext uri="{9D8B030D-6E8A-4147-A177-3AD203B41FA5}">
                      <a16:colId xmlns:a16="http://schemas.microsoft.com/office/drawing/2014/main" val="1098534389"/>
                    </a:ext>
                  </a:extLst>
                </a:gridCol>
                <a:gridCol w="1048135">
                  <a:extLst>
                    <a:ext uri="{9D8B030D-6E8A-4147-A177-3AD203B41FA5}">
                      <a16:colId xmlns:a16="http://schemas.microsoft.com/office/drawing/2014/main" val="2909601342"/>
                    </a:ext>
                  </a:extLst>
                </a:gridCol>
                <a:gridCol w="1048135">
                  <a:extLst>
                    <a:ext uri="{9D8B030D-6E8A-4147-A177-3AD203B41FA5}">
                      <a16:colId xmlns:a16="http://schemas.microsoft.com/office/drawing/2014/main" val="1760552494"/>
                    </a:ext>
                  </a:extLst>
                </a:gridCol>
                <a:gridCol w="1048135">
                  <a:extLst>
                    <a:ext uri="{9D8B030D-6E8A-4147-A177-3AD203B41FA5}">
                      <a16:colId xmlns:a16="http://schemas.microsoft.com/office/drawing/2014/main" val="2969811409"/>
                    </a:ext>
                  </a:extLst>
                </a:gridCol>
              </a:tblGrid>
              <a:tr h="366610">
                <a:tc>
                  <a:txBody>
                    <a:bodyPr/>
                    <a:lstStyle/>
                    <a:p>
                      <a:r>
                        <a:rPr lang="en-US" dirty="0"/>
                        <a:t>Bit </a:t>
                      </a:r>
                      <a:r>
                        <a:rPr lang="en-US" dirty="0" err="1"/>
                        <a:t>TopP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524153"/>
                  </a:ext>
                </a:extLst>
              </a:tr>
              <a:tr h="212401">
                <a:tc>
                  <a:txBody>
                    <a:bodyPr/>
                    <a:lstStyle/>
                    <a:p>
                      <a:r>
                        <a:rPr lang="en-US" dirty="0"/>
                        <a:t>CC(</a:t>
                      </a:r>
                      <a:r>
                        <a:rPr lang="en-US" dirty="0" err="1"/>
                        <a:t>fF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5.51874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11.0181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21.9972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44.1238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88.179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176.362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352.691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705.664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1413.44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442886"/>
                  </a:ext>
                </a:extLst>
              </a:tr>
              <a:tr h="212401">
                <a:tc>
                  <a:txBody>
                    <a:bodyPr/>
                    <a:lstStyle/>
                    <a:p>
                      <a:r>
                        <a:rPr lang="en-US" dirty="0"/>
                        <a:t>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1.9996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3.9859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7.9952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15.9781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31.9569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63.9080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127.866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256.116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447216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6773C53B-31A1-DBC1-C570-23520F59C7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9102282"/>
              </p:ext>
            </p:extLst>
          </p:nvPr>
        </p:nvGraphicFramePr>
        <p:xfrm>
          <a:off x="760075" y="3217086"/>
          <a:ext cx="1048135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8135">
                  <a:extLst>
                    <a:ext uri="{9D8B030D-6E8A-4147-A177-3AD203B41FA5}">
                      <a16:colId xmlns:a16="http://schemas.microsoft.com/office/drawing/2014/main" val="1916018163"/>
                    </a:ext>
                  </a:extLst>
                </a:gridCol>
                <a:gridCol w="1048135">
                  <a:extLst>
                    <a:ext uri="{9D8B030D-6E8A-4147-A177-3AD203B41FA5}">
                      <a16:colId xmlns:a16="http://schemas.microsoft.com/office/drawing/2014/main" val="1639642108"/>
                    </a:ext>
                  </a:extLst>
                </a:gridCol>
                <a:gridCol w="1048135">
                  <a:extLst>
                    <a:ext uri="{9D8B030D-6E8A-4147-A177-3AD203B41FA5}">
                      <a16:colId xmlns:a16="http://schemas.microsoft.com/office/drawing/2014/main" val="3050563755"/>
                    </a:ext>
                  </a:extLst>
                </a:gridCol>
                <a:gridCol w="1048135">
                  <a:extLst>
                    <a:ext uri="{9D8B030D-6E8A-4147-A177-3AD203B41FA5}">
                      <a16:colId xmlns:a16="http://schemas.microsoft.com/office/drawing/2014/main" val="3108007325"/>
                    </a:ext>
                  </a:extLst>
                </a:gridCol>
                <a:gridCol w="1048135">
                  <a:extLst>
                    <a:ext uri="{9D8B030D-6E8A-4147-A177-3AD203B41FA5}">
                      <a16:colId xmlns:a16="http://schemas.microsoft.com/office/drawing/2014/main" val="1859605999"/>
                    </a:ext>
                  </a:extLst>
                </a:gridCol>
                <a:gridCol w="1048135">
                  <a:extLst>
                    <a:ext uri="{9D8B030D-6E8A-4147-A177-3AD203B41FA5}">
                      <a16:colId xmlns:a16="http://schemas.microsoft.com/office/drawing/2014/main" val="3510350559"/>
                    </a:ext>
                  </a:extLst>
                </a:gridCol>
                <a:gridCol w="1048135">
                  <a:extLst>
                    <a:ext uri="{9D8B030D-6E8A-4147-A177-3AD203B41FA5}">
                      <a16:colId xmlns:a16="http://schemas.microsoft.com/office/drawing/2014/main" val="2682937063"/>
                    </a:ext>
                  </a:extLst>
                </a:gridCol>
                <a:gridCol w="1048135">
                  <a:extLst>
                    <a:ext uri="{9D8B030D-6E8A-4147-A177-3AD203B41FA5}">
                      <a16:colId xmlns:a16="http://schemas.microsoft.com/office/drawing/2014/main" val="1537845805"/>
                    </a:ext>
                  </a:extLst>
                </a:gridCol>
                <a:gridCol w="1048135">
                  <a:extLst>
                    <a:ext uri="{9D8B030D-6E8A-4147-A177-3AD203B41FA5}">
                      <a16:colId xmlns:a16="http://schemas.microsoft.com/office/drawing/2014/main" val="1778545772"/>
                    </a:ext>
                  </a:extLst>
                </a:gridCol>
                <a:gridCol w="1048135">
                  <a:extLst>
                    <a:ext uri="{9D8B030D-6E8A-4147-A177-3AD203B41FA5}">
                      <a16:colId xmlns:a16="http://schemas.microsoft.com/office/drawing/2014/main" val="448659311"/>
                    </a:ext>
                  </a:extLst>
                </a:gridCol>
              </a:tblGrid>
              <a:tr h="366610">
                <a:tc>
                  <a:txBody>
                    <a:bodyPr/>
                    <a:lstStyle/>
                    <a:p>
                      <a:r>
                        <a:rPr lang="en-US" dirty="0"/>
                        <a:t>Bit </a:t>
                      </a:r>
                      <a:r>
                        <a:rPr lang="en-US" dirty="0" err="1"/>
                        <a:t>TopN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848759"/>
                  </a:ext>
                </a:extLst>
              </a:tr>
              <a:tr h="212401">
                <a:tc>
                  <a:txBody>
                    <a:bodyPr/>
                    <a:lstStyle/>
                    <a:p>
                      <a:r>
                        <a:rPr lang="en-US" dirty="0"/>
                        <a:t>CC(</a:t>
                      </a:r>
                      <a:r>
                        <a:rPr lang="en-US" dirty="0" err="1"/>
                        <a:t>fF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5.51138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11.0222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21.9988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44.1662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88.2156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176.425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352.801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705.712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1413.26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829736"/>
                  </a:ext>
                </a:extLst>
              </a:tr>
              <a:tr h="212401">
                <a:tc>
                  <a:txBody>
                    <a:bodyPr/>
                    <a:lstStyle/>
                    <a:p>
                      <a:r>
                        <a:rPr lang="en-US" dirty="0"/>
                        <a:t>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1.9998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3.9915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8.0136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16.0060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32.0110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64.0131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128.046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256.425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7632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413021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D5E1DA-645B-79F2-B2CF-714C6C4CBE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72778CB-E1D6-0CB1-ED4B-20D0D95D7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2505076"/>
            <a:ext cx="7531101" cy="1811634"/>
          </a:xfrm>
        </p:spPr>
        <p:txBody>
          <a:bodyPr anchor="b">
            <a:normAutofit/>
          </a:bodyPr>
          <a:lstStyle/>
          <a:p>
            <a:r>
              <a:rPr lang="en-US" dirty="0"/>
              <a:t>Chip-Testing Review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6DD8D816-26A7-9F58-A218-7625C8CABD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599" y="4538664"/>
            <a:ext cx="7531101" cy="1500187"/>
          </a:xfrm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 hidden="1">
            <a:extLst>
              <a:ext uri="{FF2B5EF4-FFF2-40B4-BE49-F238E27FC236}">
                <a16:creationId xmlns:a16="http://schemas.microsoft.com/office/drawing/2014/main" id="{7B1AFAD2-DFEE-80BC-1AE2-477CF5E593D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92605" y="6689752"/>
            <a:ext cx="609600" cy="168248"/>
          </a:xfrm>
        </p:spPr>
        <p:txBody>
          <a:bodyPr/>
          <a:lstStyle/>
          <a:p>
            <a:pPr>
              <a:spcAft>
                <a:spcPts val="600"/>
              </a:spcAft>
            </a:pPr>
            <a:fld id="{01747F32-3477-4169-AB69-F0FD91D6B2FE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333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0DF401-15C2-9F3C-BB5D-401D0FDA3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B906E66-785D-8D08-D405-10493118C3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747F32-3477-4169-AB69-F0FD91D6B2F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FE4B540-8BE0-6249-F6E5-8187BAED4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MotherBoard</a:t>
            </a:r>
            <a:r>
              <a:rPr lang="en-US" dirty="0"/>
              <a:t> + </a:t>
            </a:r>
            <a:r>
              <a:rPr lang="en-US" dirty="0" err="1"/>
              <a:t>DaugtherBoard</a:t>
            </a:r>
            <a:endParaRPr lang="en-US" dirty="0"/>
          </a:p>
        </p:txBody>
      </p:sp>
      <p:pic>
        <p:nvPicPr>
          <p:cNvPr id="5" name="Picture 4" descr="A green circuit board with red connectors&#10;&#10;Description automatically generated">
            <a:extLst>
              <a:ext uri="{FF2B5EF4-FFF2-40B4-BE49-F238E27FC236}">
                <a16:creationId xmlns:a16="http://schemas.microsoft.com/office/drawing/2014/main" id="{CB1D91A3-1993-4A47-8AC1-8743820DE3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181" y="1145309"/>
            <a:ext cx="7112000" cy="55444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EC6873-61F3-9E8E-953D-16FC4C9C9D55}"/>
              </a:ext>
            </a:extLst>
          </p:cNvPr>
          <p:cNvSpPr txBox="1"/>
          <p:nvPr/>
        </p:nvSpPr>
        <p:spPr>
          <a:xfrm>
            <a:off x="7867131" y="1149464"/>
            <a:ext cx="403629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accent1"/>
                </a:solidFill>
              </a:rPr>
              <a:t>Modularized the Design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By having jumper between each IC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For debugging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SE-DE / </a:t>
            </a:r>
            <a:r>
              <a:rPr lang="en-US" dirty="0" err="1"/>
              <a:t>ByPass</a:t>
            </a:r>
            <a:r>
              <a:rPr lang="en-US" dirty="0"/>
              <a:t> Options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FFC000"/>
                </a:solidFill>
              </a:rPr>
              <a:t>Testability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Jumper for GND for easy </a:t>
            </a:r>
            <a:r>
              <a:rPr lang="en-US" dirty="0" err="1"/>
              <a:t>probeing</a:t>
            </a: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Grab &amp; Probe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Configurability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Potentiometer for tweaking the perfect </a:t>
            </a:r>
            <a:r>
              <a:rPr lang="en-US" dirty="0" err="1"/>
              <a:t>Vcm</a:t>
            </a:r>
            <a:r>
              <a:rPr lang="en-US" dirty="0"/>
              <a:t>, AVDD, AVDDESD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00B050"/>
                </a:solidFill>
              </a:rPr>
              <a:t>4-Layer Stack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Signal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DGND + AGND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+5V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-5V</a:t>
            </a:r>
          </a:p>
          <a:p>
            <a:pPr lvl="1"/>
            <a:endParaRPr lang="en-US" dirty="0"/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B7F45F-855B-2156-58A5-361394056CE1}"/>
              </a:ext>
            </a:extLst>
          </p:cNvPr>
          <p:cNvSpPr/>
          <p:nvPr/>
        </p:nvSpPr>
        <p:spPr>
          <a:xfrm>
            <a:off x="5722705" y="4001783"/>
            <a:ext cx="303087" cy="200346"/>
          </a:xfrm>
          <a:prstGeom prst="rect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A3732C-B49B-D7CF-D66C-9362151FDE77}"/>
              </a:ext>
            </a:extLst>
          </p:cNvPr>
          <p:cNvSpPr/>
          <p:nvPr/>
        </p:nvSpPr>
        <p:spPr>
          <a:xfrm>
            <a:off x="4955568" y="4482956"/>
            <a:ext cx="303087" cy="200346"/>
          </a:xfrm>
          <a:prstGeom prst="rect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89A4E8-F2F7-27C6-FEB2-5A16C8981E7A}"/>
              </a:ext>
            </a:extLst>
          </p:cNvPr>
          <p:cNvSpPr/>
          <p:nvPr/>
        </p:nvSpPr>
        <p:spPr>
          <a:xfrm>
            <a:off x="6166210" y="3815135"/>
            <a:ext cx="573637" cy="200346"/>
          </a:xfrm>
          <a:prstGeom prst="rect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DF5C86-A21B-5AD7-0BA7-6EEF8E19CF4B}"/>
              </a:ext>
            </a:extLst>
          </p:cNvPr>
          <p:cNvSpPr/>
          <p:nvPr/>
        </p:nvSpPr>
        <p:spPr>
          <a:xfrm>
            <a:off x="3991513" y="4067708"/>
            <a:ext cx="573637" cy="200346"/>
          </a:xfrm>
          <a:prstGeom prst="rect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B140BDD-766F-6D33-4EDF-7237105EE4C8}"/>
              </a:ext>
            </a:extLst>
          </p:cNvPr>
          <p:cNvSpPr/>
          <p:nvPr/>
        </p:nvSpPr>
        <p:spPr>
          <a:xfrm>
            <a:off x="3991513" y="4464626"/>
            <a:ext cx="573637" cy="200346"/>
          </a:xfrm>
          <a:prstGeom prst="rect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A78DFB-7D0C-1ABA-A190-65B74C9C6320}"/>
              </a:ext>
            </a:extLst>
          </p:cNvPr>
          <p:cNvSpPr/>
          <p:nvPr/>
        </p:nvSpPr>
        <p:spPr>
          <a:xfrm>
            <a:off x="3263757" y="3714962"/>
            <a:ext cx="303087" cy="200346"/>
          </a:xfrm>
          <a:prstGeom prst="rect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E857A2-A2D3-4E1E-8321-FC1ED33016B0}"/>
              </a:ext>
            </a:extLst>
          </p:cNvPr>
          <p:cNvSpPr/>
          <p:nvPr/>
        </p:nvSpPr>
        <p:spPr>
          <a:xfrm>
            <a:off x="2618925" y="3664448"/>
            <a:ext cx="303087" cy="200346"/>
          </a:xfrm>
          <a:prstGeom prst="rect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84513C-FE70-B8C7-39D3-E2A3BE85AF8B}"/>
              </a:ext>
            </a:extLst>
          </p:cNvPr>
          <p:cNvSpPr/>
          <p:nvPr/>
        </p:nvSpPr>
        <p:spPr>
          <a:xfrm>
            <a:off x="1541047" y="3626774"/>
            <a:ext cx="303087" cy="200346"/>
          </a:xfrm>
          <a:prstGeom prst="rect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6C1F1B-0B95-A71F-3BA4-05D62AD887A3}"/>
              </a:ext>
            </a:extLst>
          </p:cNvPr>
          <p:cNvSpPr/>
          <p:nvPr/>
        </p:nvSpPr>
        <p:spPr>
          <a:xfrm>
            <a:off x="775699" y="3502626"/>
            <a:ext cx="693505" cy="200346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B3B179A-13F2-74BE-94D7-2876595C48A3}"/>
              </a:ext>
            </a:extLst>
          </p:cNvPr>
          <p:cNvSpPr/>
          <p:nvPr/>
        </p:nvSpPr>
        <p:spPr>
          <a:xfrm>
            <a:off x="1884777" y="3514616"/>
            <a:ext cx="693505" cy="200346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72FD883-24E1-9C52-3904-3A39AB610AE4}"/>
              </a:ext>
            </a:extLst>
          </p:cNvPr>
          <p:cNvSpPr/>
          <p:nvPr/>
        </p:nvSpPr>
        <p:spPr>
          <a:xfrm>
            <a:off x="2917004" y="3526601"/>
            <a:ext cx="693505" cy="200346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FDFB4A8-D6CB-B9EF-3F41-B5246E2A0548}"/>
              </a:ext>
            </a:extLst>
          </p:cNvPr>
          <p:cNvSpPr/>
          <p:nvPr/>
        </p:nvSpPr>
        <p:spPr>
          <a:xfrm>
            <a:off x="5419618" y="4735529"/>
            <a:ext cx="385281" cy="20034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807C362-F59C-CAE5-5DA9-8C9FBBC542F3}"/>
              </a:ext>
            </a:extLst>
          </p:cNvPr>
          <p:cNvSpPr/>
          <p:nvPr/>
        </p:nvSpPr>
        <p:spPr>
          <a:xfrm>
            <a:off x="6880265" y="3664448"/>
            <a:ext cx="385281" cy="20034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B91C083-52AC-7B8D-5B30-1B548794988A}"/>
              </a:ext>
            </a:extLst>
          </p:cNvPr>
          <p:cNvSpPr/>
          <p:nvPr/>
        </p:nvSpPr>
        <p:spPr>
          <a:xfrm>
            <a:off x="4914470" y="3526601"/>
            <a:ext cx="385281" cy="20034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E4012EA-DB80-6044-C755-7B0C48F01720}"/>
              </a:ext>
            </a:extLst>
          </p:cNvPr>
          <p:cNvSpPr/>
          <p:nvPr/>
        </p:nvSpPr>
        <p:spPr>
          <a:xfrm>
            <a:off x="3294578" y="3118209"/>
            <a:ext cx="385281" cy="20034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21A48C7-192C-BEF9-E4A9-6BF183833F5B}"/>
              </a:ext>
            </a:extLst>
          </p:cNvPr>
          <p:cNvSpPr/>
          <p:nvPr/>
        </p:nvSpPr>
        <p:spPr>
          <a:xfrm>
            <a:off x="757718" y="3901610"/>
            <a:ext cx="385281" cy="20034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586B268-72C6-9493-A3E9-2920DE3251AE}"/>
              </a:ext>
            </a:extLst>
          </p:cNvPr>
          <p:cNvSpPr/>
          <p:nvPr/>
        </p:nvSpPr>
        <p:spPr>
          <a:xfrm>
            <a:off x="4762072" y="4482956"/>
            <a:ext cx="203772" cy="18201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9866387-4F5C-1E25-C970-F994FD21EABA}"/>
              </a:ext>
            </a:extLst>
          </p:cNvPr>
          <p:cNvSpPr/>
          <p:nvPr/>
        </p:nvSpPr>
        <p:spPr>
          <a:xfrm>
            <a:off x="5722705" y="4420454"/>
            <a:ext cx="303087" cy="20034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8AD4857-CAFF-F161-8391-21CA53064C70}"/>
              </a:ext>
            </a:extLst>
          </p:cNvPr>
          <p:cNvSpPr/>
          <p:nvPr/>
        </p:nvSpPr>
        <p:spPr>
          <a:xfrm>
            <a:off x="7081592" y="4019761"/>
            <a:ext cx="320085" cy="14177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D71C516-C8CE-F574-1E64-1D485812C51B}"/>
              </a:ext>
            </a:extLst>
          </p:cNvPr>
          <p:cNvSpPr/>
          <p:nvPr/>
        </p:nvSpPr>
        <p:spPr>
          <a:xfrm>
            <a:off x="4625576" y="3928149"/>
            <a:ext cx="170795" cy="20034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07EF873-94A6-EAF4-7209-91FBB400AECD}"/>
              </a:ext>
            </a:extLst>
          </p:cNvPr>
          <p:cNvSpPr/>
          <p:nvPr/>
        </p:nvSpPr>
        <p:spPr>
          <a:xfrm>
            <a:off x="2683721" y="3395179"/>
            <a:ext cx="303087" cy="20034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B660C6B-88BD-D5C8-6371-CE261B03F3E8}"/>
              </a:ext>
            </a:extLst>
          </p:cNvPr>
          <p:cNvSpPr/>
          <p:nvPr/>
        </p:nvSpPr>
        <p:spPr>
          <a:xfrm>
            <a:off x="755131" y="3727803"/>
            <a:ext cx="385281" cy="20034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02379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040A09-C5BA-AFF9-005E-9D4C4EAD45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617A37D-A04D-D7D4-3672-440A165DB3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747F32-3477-4169-AB69-F0FD91D6B2F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72B62F-D2A9-6CD0-BD5E-6A6BFA4B4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MotherBoard</a:t>
            </a:r>
            <a:r>
              <a:rPr lang="en-US" dirty="0"/>
              <a:t> + </a:t>
            </a:r>
            <a:r>
              <a:rPr lang="en-US" dirty="0" err="1"/>
              <a:t>DaugtherBoard</a:t>
            </a:r>
            <a:endParaRPr lang="en-US" dirty="0"/>
          </a:p>
        </p:txBody>
      </p:sp>
      <p:pic>
        <p:nvPicPr>
          <p:cNvPr id="5" name="Picture 4" descr="A green circuit board with red connectors&#10;&#10;Description automatically generated">
            <a:extLst>
              <a:ext uri="{FF2B5EF4-FFF2-40B4-BE49-F238E27FC236}">
                <a16:creationId xmlns:a16="http://schemas.microsoft.com/office/drawing/2014/main" id="{CDAFA71C-6AD4-2AC5-000A-20BFA698C0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181" y="1145309"/>
            <a:ext cx="7112000" cy="55444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F5D7F3-CFA7-AB9E-B9E5-F10FFFADFE13}"/>
              </a:ext>
            </a:extLst>
          </p:cNvPr>
          <p:cNvSpPr txBox="1"/>
          <p:nvPr/>
        </p:nvSpPr>
        <p:spPr>
          <a:xfrm>
            <a:off x="7867131" y="1149464"/>
            <a:ext cx="403629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accent1"/>
                </a:solidFill>
              </a:rPr>
              <a:t>Modularized the Design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By having jumper between each IC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For debugging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SE-DE / </a:t>
            </a:r>
            <a:r>
              <a:rPr lang="en-US" dirty="0" err="1"/>
              <a:t>ByPass</a:t>
            </a:r>
            <a:r>
              <a:rPr lang="en-US" dirty="0"/>
              <a:t> Options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FFC000"/>
                </a:solidFill>
              </a:rPr>
              <a:t>Testability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Jumper for GND for easy </a:t>
            </a:r>
            <a:r>
              <a:rPr lang="en-US" dirty="0" err="1"/>
              <a:t>probeing</a:t>
            </a: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Grab &amp; Probe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Configurability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Potentiometer for tweaking the perfect </a:t>
            </a:r>
            <a:r>
              <a:rPr lang="en-US" dirty="0" err="1"/>
              <a:t>Vcm</a:t>
            </a:r>
            <a:r>
              <a:rPr lang="en-US" dirty="0"/>
              <a:t>, AVDD, AVDDESD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00B050"/>
                </a:solidFill>
              </a:rPr>
              <a:t>4-Layer Stack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Signal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DGND + AGND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+5V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-5V</a:t>
            </a:r>
          </a:p>
          <a:p>
            <a:pPr lvl="1"/>
            <a:endParaRPr lang="en-US" dirty="0"/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76C147-C212-1F1F-95AD-D4311572E37B}"/>
              </a:ext>
            </a:extLst>
          </p:cNvPr>
          <p:cNvSpPr/>
          <p:nvPr/>
        </p:nvSpPr>
        <p:spPr>
          <a:xfrm>
            <a:off x="5722705" y="4001783"/>
            <a:ext cx="303087" cy="200346"/>
          </a:xfrm>
          <a:prstGeom prst="rect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1E0404-2873-76DA-78A1-FDC9FF0D2BC9}"/>
              </a:ext>
            </a:extLst>
          </p:cNvPr>
          <p:cNvSpPr/>
          <p:nvPr/>
        </p:nvSpPr>
        <p:spPr>
          <a:xfrm>
            <a:off x="4955568" y="4482956"/>
            <a:ext cx="303087" cy="200346"/>
          </a:xfrm>
          <a:prstGeom prst="rect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BBC446-C712-FA4D-740B-74C8B2C6025C}"/>
              </a:ext>
            </a:extLst>
          </p:cNvPr>
          <p:cNvSpPr/>
          <p:nvPr/>
        </p:nvSpPr>
        <p:spPr>
          <a:xfrm>
            <a:off x="6166210" y="3815135"/>
            <a:ext cx="573637" cy="200346"/>
          </a:xfrm>
          <a:prstGeom prst="rect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26519F-ACF4-B243-41CF-2BD1E3553C7A}"/>
              </a:ext>
            </a:extLst>
          </p:cNvPr>
          <p:cNvSpPr/>
          <p:nvPr/>
        </p:nvSpPr>
        <p:spPr>
          <a:xfrm>
            <a:off x="3991513" y="4067708"/>
            <a:ext cx="573637" cy="200346"/>
          </a:xfrm>
          <a:prstGeom prst="rect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828726-82ED-BDEF-F9BD-3FCB59477082}"/>
              </a:ext>
            </a:extLst>
          </p:cNvPr>
          <p:cNvSpPr/>
          <p:nvPr/>
        </p:nvSpPr>
        <p:spPr>
          <a:xfrm>
            <a:off x="3991513" y="4464626"/>
            <a:ext cx="573637" cy="200346"/>
          </a:xfrm>
          <a:prstGeom prst="rect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D1C663-1B7F-5035-E247-5602D19CA399}"/>
              </a:ext>
            </a:extLst>
          </p:cNvPr>
          <p:cNvSpPr/>
          <p:nvPr/>
        </p:nvSpPr>
        <p:spPr>
          <a:xfrm>
            <a:off x="3263757" y="3714962"/>
            <a:ext cx="303087" cy="200346"/>
          </a:xfrm>
          <a:prstGeom prst="rect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BBD294-B9D0-BD14-C2C3-2023F714EA6D}"/>
              </a:ext>
            </a:extLst>
          </p:cNvPr>
          <p:cNvSpPr/>
          <p:nvPr/>
        </p:nvSpPr>
        <p:spPr>
          <a:xfrm>
            <a:off x="2618925" y="3664448"/>
            <a:ext cx="303087" cy="200346"/>
          </a:xfrm>
          <a:prstGeom prst="rect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226BE6D-6DD0-E525-E9F0-28ADD42AAF07}"/>
              </a:ext>
            </a:extLst>
          </p:cNvPr>
          <p:cNvSpPr/>
          <p:nvPr/>
        </p:nvSpPr>
        <p:spPr>
          <a:xfrm>
            <a:off x="1541047" y="3626774"/>
            <a:ext cx="303087" cy="200346"/>
          </a:xfrm>
          <a:prstGeom prst="rect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D63F703-D18C-0CC9-CBC5-C799E93EBC55}"/>
              </a:ext>
            </a:extLst>
          </p:cNvPr>
          <p:cNvSpPr/>
          <p:nvPr/>
        </p:nvSpPr>
        <p:spPr>
          <a:xfrm>
            <a:off x="775699" y="3502626"/>
            <a:ext cx="693505" cy="200346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8BE02F2-D259-85B9-51D5-552395E3A9DA}"/>
              </a:ext>
            </a:extLst>
          </p:cNvPr>
          <p:cNvSpPr/>
          <p:nvPr/>
        </p:nvSpPr>
        <p:spPr>
          <a:xfrm>
            <a:off x="1884777" y="3514616"/>
            <a:ext cx="693505" cy="200346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09CD9FA-E119-54CB-E7F6-FFC394EC598A}"/>
              </a:ext>
            </a:extLst>
          </p:cNvPr>
          <p:cNvSpPr/>
          <p:nvPr/>
        </p:nvSpPr>
        <p:spPr>
          <a:xfrm>
            <a:off x="2917004" y="3526601"/>
            <a:ext cx="693505" cy="200346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84EBA71-90BB-8C44-E318-16C74B7FB4C9}"/>
              </a:ext>
            </a:extLst>
          </p:cNvPr>
          <p:cNvSpPr/>
          <p:nvPr/>
        </p:nvSpPr>
        <p:spPr>
          <a:xfrm>
            <a:off x="5419618" y="4735529"/>
            <a:ext cx="385281" cy="20034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0737F85-D4F2-B9F2-DF79-1F506B1677F4}"/>
              </a:ext>
            </a:extLst>
          </p:cNvPr>
          <p:cNvSpPr/>
          <p:nvPr/>
        </p:nvSpPr>
        <p:spPr>
          <a:xfrm>
            <a:off x="6880265" y="3664448"/>
            <a:ext cx="385281" cy="20034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3C5967D-45DC-B087-D771-C14C420E8C92}"/>
              </a:ext>
            </a:extLst>
          </p:cNvPr>
          <p:cNvSpPr/>
          <p:nvPr/>
        </p:nvSpPr>
        <p:spPr>
          <a:xfrm>
            <a:off x="4914470" y="3526601"/>
            <a:ext cx="385281" cy="20034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0618C9-4760-BCDD-6F8B-C9E1BCA82B21}"/>
              </a:ext>
            </a:extLst>
          </p:cNvPr>
          <p:cNvSpPr/>
          <p:nvPr/>
        </p:nvSpPr>
        <p:spPr>
          <a:xfrm>
            <a:off x="3294578" y="3118209"/>
            <a:ext cx="385281" cy="20034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7F761A2-34D5-D5EE-8DA0-F8A80B651F53}"/>
              </a:ext>
            </a:extLst>
          </p:cNvPr>
          <p:cNvSpPr/>
          <p:nvPr/>
        </p:nvSpPr>
        <p:spPr>
          <a:xfrm>
            <a:off x="757718" y="3901610"/>
            <a:ext cx="385281" cy="20034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5590637-4C89-A7CD-064D-CF7203DBFD3E}"/>
              </a:ext>
            </a:extLst>
          </p:cNvPr>
          <p:cNvSpPr/>
          <p:nvPr/>
        </p:nvSpPr>
        <p:spPr>
          <a:xfrm>
            <a:off x="4762072" y="4482956"/>
            <a:ext cx="203772" cy="18201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5ED6512-DAD8-81A1-FC49-CF193F8084FF}"/>
              </a:ext>
            </a:extLst>
          </p:cNvPr>
          <p:cNvSpPr/>
          <p:nvPr/>
        </p:nvSpPr>
        <p:spPr>
          <a:xfrm>
            <a:off x="5722705" y="4420454"/>
            <a:ext cx="303087" cy="20034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F001853-B6EC-5B68-8005-11116034DFB4}"/>
              </a:ext>
            </a:extLst>
          </p:cNvPr>
          <p:cNvSpPr/>
          <p:nvPr/>
        </p:nvSpPr>
        <p:spPr>
          <a:xfrm>
            <a:off x="7081592" y="4019761"/>
            <a:ext cx="320085" cy="14177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8FBC519-258F-E86B-1CE0-5C9F527CBA1F}"/>
              </a:ext>
            </a:extLst>
          </p:cNvPr>
          <p:cNvSpPr/>
          <p:nvPr/>
        </p:nvSpPr>
        <p:spPr>
          <a:xfrm>
            <a:off x="4625576" y="3928149"/>
            <a:ext cx="170795" cy="20034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872224B-59BD-25F6-5A01-07E250CA411A}"/>
              </a:ext>
            </a:extLst>
          </p:cNvPr>
          <p:cNvSpPr/>
          <p:nvPr/>
        </p:nvSpPr>
        <p:spPr>
          <a:xfrm>
            <a:off x="2683721" y="3395179"/>
            <a:ext cx="303087" cy="20034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B590C21-967E-428A-8F56-41E74A53A4D0}"/>
              </a:ext>
            </a:extLst>
          </p:cNvPr>
          <p:cNvSpPr/>
          <p:nvPr/>
        </p:nvSpPr>
        <p:spPr>
          <a:xfrm>
            <a:off x="755131" y="3727803"/>
            <a:ext cx="385281" cy="20034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625259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8B7280-FBB7-A388-AB24-7EBC5EA0C4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79035F-0ED7-8BBE-7477-5B0F27B721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747F32-3477-4169-AB69-F0FD91D6B2F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66BA59-7FEE-0B5C-6704-F1879DBDD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Board Bring-up Checklist</a:t>
            </a:r>
          </a:p>
        </p:txBody>
      </p:sp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A6A402A6-43B6-AE50-9EBF-6B4C6C9C7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056" y="1116346"/>
            <a:ext cx="10728251" cy="4625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498154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528A22-07E8-439D-DFEE-0269965014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6AC7D43-3559-20D0-6055-57460947C9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747F32-3477-4169-AB69-F0FD91D6B2F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1C31814-F862-8C84-1178-A2D40228C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Test Automation Setup - 1</a:t>
            </a:r>
          </a:p>
        </p:txBody>
      </p:sp>
      <p:pic>
        <p:nvPicPr>
          <p:cNvPr id="5" name="Picture 4" descr="A computer equipment on a table&#10;&#10;Description automatically generated">
            <a:extLst>
              <a:ext uri="{FF2B5EF4-FFF2-40B4-BE49-F238E27FC236}">
                <a16:creationId xmlns:a16="http://schemas.microsoft.com/office/drawing/2014/main" id="{911C593A-0C0A-2F84-92E0-CF2D188E6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69" y="1160980"/>
            <a:ext cx="6480834" cy="48596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96E2A30-BB96-E0EE-A36B-9B70EE078D3C}"/>
              </a:ext>
            </a:extLst>
          </p:cNvPr>
          <p:cNvSpPr txBox="1"/>
          <p:nvPr/>
        </p:nvSpPr>
        <p:spPr>
          <a:xfrm>
            <a:off x="7404615" y="1053272"/>
            <a:ext cx="403629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accent1"/>
                </a:solidFill>
              </a:rPr>
              <a:t>Power Supply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+5V, -5V, and 2.5V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FFC000"/>
                </a:solidFill>
              </a:rPr>
              <a:t>Function Generator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CLK &amp; SIN INPUT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Oscilloscope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Digital Analyzer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Digital Output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00B050"/>
                </a:solidFill>
              </a:rPr>
              <a:t>4-Layer Stack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Signal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DGND + AGND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+5V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-5V</a:t>
            </a:r>
          </a:p>
          <a:p>
            <a:pPr lvl="1"/>
            <a:endParaRPr lang="en-US" dirty="0"/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7F11302-1BAD-6B7A-CF15-4035881F1D6A}"/>
              </a:ext>
            </a:extLst>
          </p:cNvPr>
          <p:cNvSpPr/>
          <p:nvPr/>
        </p:nvSpPr>
        <p:spPr>
          <a:xfrm>
            <a:off x="4141382" y="4392001"/>
            <a:ext cx="1775638" cy="1562232"/>
          </a:xfrm>
          <a:prstGeom prst="rect">
            <a:avLst/>
          </a:prstGeom>
          <a:noFill/>
          <a:ln w="762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01E975-7597-9A6C-23E3-90330C3926B3}"/>
              </a:ext>
            </a:extLst>
          </p:cNvPr>
          <p:cNvSpPr/>
          <p:nvPr/>
        </p:nvSpPr>
        <p:spPr>
          <a:xfrm>
            <a:off x="2996866" y="4393198"/>
            <a:ext cx="464032" cy="332974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B4C9DA-153E-AB2C-56B7-D5BE4A1F97EC}"/>
              </a:ext>
            </a:extLst>
          </p:cNvPr>
          <p:cNvSpPr/>
          <p:nvPr/>
        </p:nvSpPr>
        <p:spPr>
          <a:xfrm>
            <a:off x="3886200" y="5013251"/>
            <a:ext cx="153537" cy="175437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3D72A92-6C56-450D-16C2-5EBEFF35DBBF}"/>
              </a:ext>
            </a:extLst>
          </p:cNvPr>
          <p:cNvSpPr/>
          <p:nvPr/>
        </p:nvSpPr>
        <p:spPr>
          <a:xfrm>
            <a:off x="3817960" y="5501104"/>
            <a:ext cx="221777" cy="175437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676AF7B-B63D-1730-F4B8-3A4DC430909D}"/>
              </a:ext>
            </a:extLst>
          </p:cNvPr>
          <p:cNvSpPr/>
          <p:nvPr/>
        </p:nvSpPr>
        <p:spPr>
          <a:xfrm>
            <a:off x="3664423" y="5088515"/>
            <a:ext cx="221777" cy="200346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6EFB22-32AE-7F58-6721-8315B463ADFA}"/>
              </a:ext>
            </a:extLst>
          </p:cNvPr>
          <p:cNvSpPr/>
          <p:nvPr/>
        </p:nvSpPr>
        <p:spPr>
          <a:xfrm>
            <a:off x="2725865" y="1181459"/>
            <a:ext cx="1235090" cy="1143908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2540183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2D7271-3647-A496-69F8-E2FF53235E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8FD8C9-50C0-A2F9-D24C-7D6DE21EB1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747F32-3477-4169-AB69-F0FD91D6B2F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CA45501-A5C1-BF4B-43A1-EEE7EAFB9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Test Automation Setup - 2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70261D-5A0E-7C4F-8D4E-44E517114BAD}"/>
              </a:ext>
            </a:extLst>
          </p:cNvPr>
          <p:cNvSpPr txBox="1"/>
          <p:nvPr/>
        </p:nvSpPr>
        <p:spPr>
          <a:xfrm>
            <a:off x="7404615" y="1053272"/>
            <a:ext cx="403629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accent1"/>
                </a:solidFill>
              </a:rPr>
              <a:t>Power Supply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+5V, -5V, and 2.5V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FFC000"/>
                </a:solidFill>
              </a:rPr>
              <a:t>Function Generator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CLK &amp; SIN INPUT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Oscilloscope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Digital Analyzer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Digital Output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00B050"/>
                </a:solidFill>
              </a:rPr>
              <a:t>4-Layer Stack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Signal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DGND + AGND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+5V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-5V</a:t>
            </a:r>
          </a:p>
          <a:p>
            <a:pPr lvl="1"/>
            <a:endParaRPr lang="en-US" dirty="0"/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</p:txBody>
      </p:sp>
      <p:pic>
        <p:nvPicPr>
          <p:cNvPr id="6" name="Picture 5" descr="A close-up of several electronic devices&#10;&#10;Description automatically generated">
            <a:extLst>
              <a:ext uri="{FF2B5EF4-FFF2-40B4-BE49-F238E27FC236}">
                <a16:creationId xmlns:a16="http://schemas.microsoft.com/office/drawing/2014/main" id="{C8300D96-2161-3850-88B2-5D11F698C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559" y="1053272"/>
            <a:ext cx="6657281" cy="499198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122C05A-ECFD-E741-5E66-E23D99A985C2}"/>
              </a:ext>
            </a:extLst>
          </p:cNvPr>
          <p:cNvSpPr/>
          <p:nvPr/>
        </p:nvSpPr>
        <p:spPr>
          <a:xfrm>
            <a:off x="2424224" y="3806456"/>
            <a:ext cx="1775638" cy="893136"/>
          </a:xfrm>
          <a:prstGeom prst="rect">
            <a:avLst/>
          </a:prstGeom>
          <a:noFill/>
          <a:ln w="762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6915E8A-93A1-D736-F49D-63F413E95429}"/>
              </a:ext>
            </a:extLst>
          </p:cNvPr>
          <p:cNvSpPr/>
          <p:nvPr/>
        </p:nvSpPr>
        <p:spPr>
          <a:xfrm>
            <a:off x="3228882" y="1825435"/>
            <a:ext cx="464032" cy="332974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0BF1068-8649-237B-6B95-D177D3C6DAE9}"/>
              </a:ext>
            </a:extLst>
          </p:cNvPr>
          <p:cNvSpPr/>
          <p:nvPr/>
        </p:nvSpPr>
        <p:spPr>
          <a:xfrm>
            <a:off x="1887279" y="4935871"/>
            <a:ext cx="435934" cy="30598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97545E-B603-C530-A1D2-EC7575B6FCD5}"/>
              </a:ext>
            </a:extLst>
          </p:cNvPr>
          <p:cNvSpPr/>
          <p:nvPr/>
        </p:nvSpPr>
        <p:spPr>
          <a:xfrm>
            <a:off x="4141382" y="4890977"/>
            <a:ext cx="425302" cy="45720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C56BF0-9FAA-7F1C-3F23-4E319515C644}"/>
              </a:ext>
            </a:extLst>
          </p:cNvPr>
          <p:cNvSpPr/>
          <p:nvPr/>
        </p:nvSpPr>
        <p:spPr>
          <a:xfrm>
            <a:off x="2323213" y="5013251"/>
            <a:ext cx="855921" cy="946449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560D58-0B45-DCE6-A47A-5E60EAD8DEAC}"/>
              </a:ext>
            </a:extLst>
          </p:cNvPr>
          <p:cNvSpPr/>
          <p:nvPr/>
        </p:nvSpPr>
        <p:spPr>
          <a:xfrm>
            <a:off x="2424224" y="4130749"/>
            <a:ext cx="1775638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1" dirty="0">
                <a:ln w="0"/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2.5V   -5V  +5V</a:t>
            </a:r>
            <a:endParaRPr lang="en-US" sz="1600" b="1" cap="none" spc="0" dirty="0">
              <a:ln w="0"/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8864D73-08C2-0A3B-0798-FE1342014976}"/>
              </a:ext>
            </a:extLst>
          </p:cNvPr>
          <p:cNvSpPr/>
          <p:nvPr/>
        </p:nvSpPr>
        <p:spPr>
          <a:xfrm>
            <a:off x="3652933" y="4919584"/>
            <a:ext cx="1775638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1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SIN_P &amp; SIN_N</a:t>
            </a:r>
            <a:endParaRPr lang="en-US" sz="1600" b="1" cap="none" spc="0" dirty="0">
              <a:ln w="0"/>
              <a:solidFill>
                <a:srgbClr val="FFFF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E55B37-480D-7518-E70D-56C4B8A792EE}"/>
              </a:ext>
            </a:extLst>
          </p:cNvPr>
          <p:cNvSpPr/>
          <p:nvPr/>
        </p:nvSpPr>
        <p:spPr>
          <a:xfrm>
            <a:off x="1225800" y="4927693"/>
            <a:ext cx="1198424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1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CLK_IN</a:t>
            </a:r>
            <a:endParaRPr lang="en-US" sz="1600" b="1" cap="none" spc="0" dirty="0">
              <a:ln w="0"/>
              <a:solidFill>
                <a:srgbClr val="FFFF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3235E90-F437-BB2E-AA16-3394E2D8EBDD}"/>
              </a:ext>
            </a:extLst>
          </p:cNvPr>
          <p:cNvSpPr/>
          <p:nvPr/>
        </p:nvSpPr>
        <p:spPr>
          <a:xfrm>
            <a:off x="1887279" y="5545571"/>
            <a:ext cx="1775638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1" cap="none" spc="0" dirty="0">
                <a:ln w="0"/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C0-C8 + EOC</a:t>
            </a:r>
          </a:p>
        </p:txBody>
      </p:sp>
    </p:spTree>
    <p:extLst>
      <p:ext uri="{BB962C8B-B14F-4D97-AF65-F5344CB8AC3E}">
        <p14:creationId xmlns:p14="http://schemas.microsoft.com/office/powerpoint/2010/main" val="3148015913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590722-37F2-E1E9-01A3-16AA5C5ADF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36DCC27-FD3E-80D5-A525-CD98B4659A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747F32-3477-4169-AB69-F0FD91D6B2F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29032E9-BDB7-62C2-3A23-0E1F09AA2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Peak SNDR Plot</a:t>
            </a:r>
          </a:p>
        </p:txBody>
      </p:sp>
      <p:pic>
        <p:nvPicPr>
          <p:cNvPr id="10" name="Picture 9" descr="A graph showing a data spectrum&#10;&#10;Description automatically generated">
            <a:extLst>
              <a:ext uri="{FF2B5EF4-FFF2-40B4-BE49-F238E27FC236}">
                <a16:creationId xmlns:a16="http://schemas.microsoft.com/office/drawing/2014/main" id="{863EA973-B776-BA17-6E7D-FBE641242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8265" y="996803"/>
            <a:ext cx="6907619" cy="5180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17817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6B40D4-0D7F-5DEC-32E8-FC60C514F1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5F32799-3664-77B3-F14D-3370EE88C5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747F32-3477-4169-AB69-F0FD91D6B2F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A3B8D5C-7645-34F1-3B1E-66B13C25B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C92E47-9DED-D9FF-C632-714617B8522C}"/>
              </a:ext>
            </a:extLst>
          </p:cNvPr>
          <p:cNvSpPr txBox="1"/>
          <p:nvPr/>
        </p:nvSpPr>
        <p:spPr>
          <a:xfrm>
            <a:off x="698643" y="1196939"/>
            <a:ext cx="1090601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Project Background &amp; Introduction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Specs Overview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Chip Design Review in Cadence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Chip-Testing Review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Takeaway</a:t>
            </a:r>
          </a:p>
        </p:txBody>
      </p:sp>
    </p:spTree>
    <p:extLst>
      <p:ext uri="{BB962C8B-B14F-4D97-AF65-F5344CB8AC3E}">
        <p14:creationId xmlns:p14="http://schemas.microsoft.com/office/powerpoint/2010/main" val="85372720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C1D9C0-781F-5FA7-5B5E-6DDA8C029F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5468768-F082-9E14-5753-01FDB54FC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2505076"/>
            <a:ext cx="7531101" cy="1811634"/>
          </a:xfrm>
        </p:spPr>
        <p:txBody>
          <a:bodyPr anchor="b">
            <a:normAutofit/>
          </a:bodyPr>
          <a:lstStyle/>
          <a:p>
            <a:r>
              <a:rPr lang="en-US"/>
              <a:t>Project Background &amp; Introduction</a:t>
            </a: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38F337E8-568D-A572-F014-995A16CFA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599" y="4538664"/>
            <a:ext cx="7531101" cy="1500187"/>
          </a:xfrm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 hidden="1">
            <a:extLst>
              <a:ext uri="{FF2B5EF4-FFF2-40B4-BE49-F238E27FC236}">
                <a16:creationId xmlns:a16="http://schemas.microsoft.com/office/drawing/2014/main" id="{09E0CF63-5ECB-51E7-B4EA-59A93A0B614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92605" y="6689752"/>
            <a:ext cx="609600" cy="168248"/>
          </a:xfrm>
        </p:spPr>
        <p:txBody>
          <a:bodyPr/>
          <a:lstStyle/>
          <a:p>
            <a:pPr>
              <a:spcAft>
                <a:spcPts val="600"/>
              </a:spcAft>
            </a:pPr>
            <a:fld id="{01747F32-3477-4169-AB69-F0FD91D6B2FE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957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5EFEC0-50ED-0E86-BBC8-883AEDEC1E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C287F3B-6ADF-A526-2959-53333D55EC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747F32-3477-4169-AB69-F0FD91D6B2F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5C2F7E6-D31C-2DBB-3A53-489CA4BAF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Project Background &amp; 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16251A-1D27-2C65-49BC-D0249446D32A}"/>
              </a:ext>
            </a:extLst>
          </p:cNvPr>
          <p:cNvSpPr txBox="1"/>
          <p:nvPr/>
        </p:nvSpPr>
        <p:spPr>
          <a:xfrm>
            <a:off x="698643" y="1196939"/>
            <a:ext cx="1090601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rgbClr val="00B050"/>
                </a:solidFill>
              </a:rPr>
              <a:t> ECE266A - 9-bit high speed SAR ADC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Layout-focus Design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2000" dirty="0"/>
              <a:t>Comparator, CDAC, Digital logic, Non-overlapping clock generator, switches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Mega-Chip combinations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2000" dirty="0"/>
              <a:t>4 groups of chip into one BIG CHIP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2000" dirty="0"/>
              <a:t>Dummy fill, seal ring, custom pads, custom-</a:t>
            </a:r>
            <a:r>
              <a:rPr lang="en-US" sz="2000" dirty="0" err="1"/>
              <a:t>DeCaps</a:t>
            </a:r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rgbClr val="00B050"/>
                </a:solidFill>
              </a:rPr>
              <a:t>ECE266B – SAR ADC Testing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PCB Design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2000" dirty="0"/>
              <a:t>Mother(4-Layer) and daughterboard(2-Layer) combination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2000" dirty="0"/>
              <a:t>Custom ADC chip footprint + </a:t>
            </a:r>
            <a:r>
              <a:rPr lang="en-US" sz="2000" dirty="0" err="1"/>
              <a:t>Wirebonding</a:t>
            </a:r>
            <a:r>
              <a:rPr lang="en-US" sz="2000" dirty="0"/>
              <a:t> Diagram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Soldering &amp; Assembly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2000" dirty="0"/>
              <a:t>0604 &amp; 0802 Surface mount soldering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Device characterization &amp; Automation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2000" dirty="0"/>
              <a:t>Test Automation using Keysight instruments in Python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2000" dirty="0"/>
              <a:t>Data processing  and plotting in </a:t>
            </a:r>
            <a:r>
              <a:rPr lang="en-US" sz="2000" dirty="0" err="1"/>
              <a:t>MatLab</a:t>
            </a:r>
            <a:endParaRPr lang="en-US" sz="2000" dirty="0"/>
          </a:p>
          <a:p>
            <a:pPr marL="800100" lvl="1" indent="-342900">
              <a:buFont typeface="+mj-lt"/>
              <a:buAutoNum type="arabicPeriod"/>
            </a:pPr>
            <a:endParaRPr lang="en-US" sz="2000" dirty="0"/>
          </a:p>
          <a:p>
            <a:pPr marL="800100" lvl="1" indent="-342900">
              <a:buFont typeface="+mj-lt"/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0293575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19C8AF-9C0D-C02F-636E-AF845712FB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53F9C7D-FBF3-24A5-5541-2864B0F62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2505076"/>
            <a:ext cx="7531101" cy="1811634"/>
          </a:xfrm>
        </p:spPr>
        <p:txBody>
          <a:bodyPr anchor="b">
            <a:normAutofit/>
          </a:bodyPr>
          <a:lstStyle/>
          <a:p>
            <a:r>
              <a:rPr lang="en-US" dirty="0"/>
              <a:t>Specs Overview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17A29C8-6CFC-C117-9AA4-AFC709D1B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599" y="4538664"/>
            <a:ext cx="7531101" cy="1500187"/>
          </a:xfrm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 hidden="1">
            <a:extLst>
              <a:ext uri="{FF2B5EF4-FFF2-40B4-BE49-F238E27FC236}">
                <a16:creationId xmlns:a16="http://schemas.microsoft.com/office/drawing/2014/main" id="{14068EEF-F2B2-62FF-BA93-DB1798C019C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92605" y="6689752"/>
            <a:ext cx="609600" cy="168248"/>
          </a:xfrm>
        </p:spPr>
        <p:txBody>
          <a:bodyPr/>
          <a:lstStyle/>
          <a:p>
            <a:pPr>
              <a:spcAft>
                <a:spcPts val="600"/>
              </a:spcAft>
            </a:pPr>
            <a:fld id="{01747F32-3477-4169-AB69-F0FD91D6B2FE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413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A20401-4168-D102-BB82-DF406AECF1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D5C857-9031-6890-F840-6CE65670E8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747F32-3477-4169-AB69-F0FD91D6B2F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28A25B6-7DA8-EB50-90D6-741332B17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Specs Overview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21BBB5A9-E307-4C8A-A59B-032BFCBFB41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69448673"/>
                  </p:ext>
                </p:extLst>
              </p:nvPr>
            </p:nvGraphicFramePr>
            <p:xfrm>
              <a:off x="1056525" y="1489753"/>
              <a:ext cx="10078950" cy="42843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039475">
                      <a:extLst>
                        <a:ext uri="{9D8B030D-6E8A-4147-A177-3AD203B41FA5}">
                          <a16:colId xmlns:a16="http://schemas.microsoft.com/office/drawing/2014/main" val="110366799"/>
                        </a:ext>
                      </a:extLst>
                    </a:gridCol>
                    <a:gridCol w="5039475">
                      <a:extLst>
                        <a:ext uri="{9D8B030D-6E8A-4147-A177-3AD203B41FA5}">
                          <a16:colId xmlns:a16="http://schemas.microsoft.com/office/drawing/2014/main" val="2621432483"/>
                        </a:ext>
                      </a:extLst>
                    </a:gridCol>
                  </a:tblGrid>
                  <a:tr h="689079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Speces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Performance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11219396"/>
                      </a:ext>
                    </a:extLst>
                  </a:tr>
                  <a:tr h="71904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𝑆𝑁𝐷𝑅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𝑝𝑒𝑎𝑘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@ 1kHZ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50.23 dB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07361905"/>
                      </a:ext>
                    </a:extLst>
                  </a:tr>
                  <a:tr h="71904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𝐷𝑅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𝑝𝑒𝑎𝑘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@ 1kHZ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61.45 dB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3290887"/>
                      </a:ext>
                    </a:extLst>
                  </a:tr>
                  <a:tr h="71904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𝑁𝑅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𝑝𝑒𝑎𝑘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@ 1kHZ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50.68 dB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52799002"/>
                      </a:ext>
                    </a:extLst>
                  </a:tr>
                  <a:tr h="71904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𝑇𝐻𝐷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𝑝𝑒𝑎𝑘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@ 1kHZ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78.36 dB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41099167"/>
                      </a:ext>
                    </a:extLst>
                  </a:tr>
                  <a:tr h="71904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𝑇𝐻𝐷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𝑝𝑒𝑎𝑘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@ 1kHZ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61.45 dB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7552351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21BBB5A9-E307-4C8A-A59B-032BFCBFB41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69448673"/>
                  </p:ext>
                </p:extLst>
              </p:nvPr>
            </p:nvGraphicFramePr>
            <p:xfrm>
              <a:off x="1056525" y="1489753"/>
              <a:ext cx="10078950" cy="42843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039475">
                      <a:extLst>
                        <a:ext uri="{9D8B030D-6E8A-4147-A177-3AD203B41FA5}">
                          <a16:colId xmlns:a16="http://schemas.microsoft.com/office/drawing/2014/main" val="110366799"/>
                        </a:ext>
                      </a:extLst>
                    </a:gridCol>
                    <a:gridCol w="5039475">
                      <a:extLst>
                        <a:ext uri="{9D8B030D-6E8A-4147-A177-3AD203B41FA5}">
                          <a16:colId xmlns:a16="http://schemas.microsoft.com/office/drawing/2014/main" val="2621432483"/>
                        </a:ext>
                      </a:extLst>
                    </a:gridCol>
                  </a:tblGrid>
                  <a:tr h="689079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Speces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Performance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11219396"/>
                      </a:ext>
                    </a:extLst>
                  </a:tr>
                  <a:tr h="71904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1" t="-100000" r="-100484" b="-4025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50.23 dB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07361905"/>
                      </a:ext>
                    </a:extLst>
                  </a:tr>
                  <a:tr h="71904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1" t="-198319" r="-100484" b="-2991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61.45 dB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3290887"/>
                      </a:ext>
                    </a:extLst>
                  </a:tr>
                  <a:tr h="71904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1" t="-300847" r="-100484" b="-2016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50.68 dB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52799002"/>
                      </a:ext>
                    </a:extLst>
                  </a:tr>
                  <a:tr h="71904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1" t="-400847" r="-100484" b="-1016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78.36 dB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41099167"/>
                      </a:ext>
                    </a:extLst>
                  </a:tr>
                  <a:tr h="71904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1" t="-500847" r="-100484" b="-16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61.45 dB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7552351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8689615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F88151-D51F-E9C1-F798-3C0B2EA0FE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D49AE29-F8C0-09FE-D2DC-86CA3372A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2505076"/>
            <a:ext cx="7531101" cy="1811634"/>
          </a:xfrm>
        </p:spPr>
        <p:txBody>
          <a:bodyPr anchor="b">
            <a:normAutofit/>
          </a:bodyPr>
          <a:lstStyle/>
          <a:p>
            <a:r>
              <a:rPr lang="en-US" dirty="0"/>
              <a:t>Chip Design Review in Cadence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DF473A0-19E4-49C2-9C1A-8C6890F6A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599" y="4538664"/>
            <a:ext cx="7531101" cy="1500187"/>
          </a:xfrm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 hidden="1">
            <a:extLst>
              <a:ext uri="{FF2B5EF4-FFF2-40B4-BE49-F238E27FC236}">
                <a16:creationId xmlns:a16="http://schemas.microsoft.com/office/drawing/2014/main" id="{144CC0DB-453D-4944-73A5-C9E3558AEF4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92605" y="6689752"/>
            <a:ext cx="609600" cy="168248"/>
          </a:xfrm>
        </p:spPr>
        <p:txBody>
          <a:bodyPr/>
          <a:lstStyle/>
          <a:p>
            <a:pPr>
              <a:spcAft>
                <a:spcPts val="600"/>
              </a:spcAft>
            </a:pPr>
            <a:fld id="{01747F32-3477-4169-AB69-F0FD91D6B2FE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066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8F3CBE-209C-1437-9661-F6126C82B6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F6CF80A-5637-43C2-80F9-DAA64BA6E6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747F32-3477-4169-AB69-F0FD91D6B2F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66584F3-2811-6E3C-D7CE-384924288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Comparator Remarks</a:t>
            </a:r>
          </a:p>
        </p:txBody>
      </p:sp>
      <p:pic>
        <p:nvPicPr>
          <p:cNvPr id="4" name="Picture 3" descr="A blueprint of a computer&#10;&#10;Description automatically generated">
            <a:extLst>
              <a:ext uri="{FF2B5EF4-FFF2-40B4-BE49-F238E27FC236}">
                <a16:creationId xmlns:a16="http://schemas.microsoft.com/office/drawing/2014/main" id="{6F8721EE-182D-A080-F478-047C343CE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948" y="1430156"/>
            <a:ext cx="5391149" cy="440726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BCAEA1-0D93-9AB2-46B7-7C1D3075C545}"/>
              </a:ext>
            </a:extLst>
          </p:cNvPr>
          <p:cNvSpPr txBox="1"/>
          <p:nvPr/>
        </p:nvSpPr>
        <p:spPr>
          <a:xfrm>
            <a:off x="6971016" y="1430156"/>
            <a:ext cx="38939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Symmetry layout in differential pair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Achieved </a:t>
            </a:r>
            <a:r>
              <a:rPr lang="en-US" dirty="0">
                <a:solidFill>
                  <a:srgbClr val="FF0000"/>
                </a:solidFill>
              </a:rPr>
              <a:t>90uV</a:t>
            </a:r>
            <a:r>
              <a:rPr lang="en-US" dirty="0"/>
              <a:t> offset in the differential pairs</a:t>
            </a:r>
          </a:p>
        </p:txBody>
      </p:sp>
    </p:spTree>
    <p:extLst>
      <p:ext uri="{BB962C8B-B14F-4D97-AF65-F5344CB8AC3E}">
        <p14:creationId xmlns:p14="http://schemas.microsoft.com/office/powerpoint/2010/main" val="276544000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CDF10C-7E20-0675-376A-85D5F75F73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123951"/>
            <a:ext cx="5391149" cy="50196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DDF4081-A159-0AC3-C9DD-3874FF01B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8898" y="57151"/>
            <a:ext cx="9354207" cy="791413"/>
          </a:xfrm>
        </p:spPr>
        <p:txBody>
          <a:bodyPr anchor="ctr">
            <a:normAutofit/>
          </a:bodyPr>
          <a:lstStyle/>
          <a:p>
            <a:r>
              <a:rPr lang="en-US" dirty="0"/>
              <a:t> Custom unit Cap Remarks</a:t>
            </a:r>
          </a:p>
        </p:txBody>
      </p:sp>
      <p:sp>
        <p:nvSpPr>
          <p:cNvPr id="2" name="Slide Number Placeholder 1" hidden="1">
            <a:extLst>
              <a:ext uri="{FF2B5EF4-FFF2-40B4-BE49-F238E27FC236}">
                <a16:creationId xmlns:a16="http://schemas.microsoft.com/office/drawing/2014/main" id="{44C22590-8DE7-293E-10A3-A2D666017D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01747F32-3477-4169-AB69-F0FD91D6B2FE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07CD6F28-7D4C-A468-8875-798040C797F7}"/>
              </a:ext>
            </a:extLst>
          </p:cNvPr>
          <p:cNvSpPr/>
          <p:nvPr/>
        </p:nvSpPr>
        <p:spPr>
          <a:xfrm>
            <a:off x="4368956" y="3183466"/>
            <a:ext cx="1727043" cy="1062823"/>
          </a:xfrm>
          <a:prstGeom prst="rightArrow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-up of several colorful objects&#10;&#10;Description automatically generated">
            <a:extLst>
              <a:ext uri="{FF2B5EF4-FFF2-40B4-BE49-F238E27FC236}">
                <a16:creationId xmlns:a16="http://schemas.microsoft.com/office/drawing/2014/main" id="{84FAEBB4-A709-05A6-03F4-6FF5A772AA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531" y="2601279"/>
            <a:ext cx="3886742" cy="2657846"/>
          </a:xfrm>
          <a:prstGeom prst="rect">
            <a:avLst/>
          </a:prstGeom>
        </p:spPr>
      </p:pic>
      <p:sp>
        <p:nvSpPr>
          <p:cNvPr id="9" name="Arrow: Up-Down 8">
            <a:extLst>
              <a:ext uri="{FF2B5EF4-FFF2-40B4-BE49-F238E27FC236}">
                <a16:creationId xmlns:a16="http://schemas.microsoft.com/office/drawing/2014/main" id="{6010202B-DD79-A37A-1148-C2A3BBF16D7B}"/>
              </a:ext>
            </a:extLst>
          </p:cNvPr>
          <p:cNvSpPr/>
          <p:nvPr/>
        </p:nvSpPr>
        <p:spPr>
          <a:xfrm rot="5400000">
            <a:off x="8910971" y="3955580"/>
            <a:ext cx="291481" cy="5131202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3FBE1B-50E6-54EC-436D-C434630B5235}"/>
              </a:ext>
            </a:extLst>
          </p:cNvPr>
          <p:cNvSpPr txBox="1"/>
          <p:nvPr/>
        </p:nvSpPr>
        <p:spPr>
          <a:xfrm>
            <a:off x="8739768" y="6121854"/>
            <a:ext cx="1298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2.5u</a:t>
            </a:r>
          </a:p>
        </p:txBody>
      </p:sp>
      <p:sp>
        <p:nvSpPr>
          <p:cNvPr id="11" name="Arrow: Up-Down 10">
            <a:extLst>
              <a:ext uri="{FF2B5EF4-FFF2-40B4-BE49-F238E27FC236}">
                <a16:creationId xmlns:a16="http://schemas.microsoft.com/office/drawing/2014/main" id="{96E2E5D8-92A0-5D8E-D534-50CC56DBEFF9}"/>
              </a:ext>
            </a:extLst>
          </p:cNvPr>
          <p:cNvSpPr/>
          <p:nvPr/>
        </p:nvSpPr>
        <p:spPr>
          <a:xfrm>
            <a:off x="6095999" y="1123950"/>
            <a:ext cx="246997" cy="4915605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DBE4A0-CEB2-F1FF-05A3-5A1EA2F1F8C7}"/>
              </a:ext>
            </a:extLst>
          </p:cNvPr>
          <p:cNvSpPr txBox="1"/>
          <p:nvPr/>
        </p:nvSpPr>
        <p:spPr>
          <a:xfrm>
            <a:off x="5446887" y="1674139"/>
            <a:ext cx="1298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2.52u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5C9D3A-67C5-B7CD-D571-88327703AC10}"/>
              </a:ext>
            </a:extLst>
          </p:cNvPr>
          <p:cNvSpPr txBox="1"/>
          <p:nvPr/>
        </p:nvSpPr>
        <p:spPr>
          <a:xfrm>
            <a:off x="756355" y="1086956"/>
            <a:ext cx="31157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Layer: M1 to M7 stack up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Size: 2.5u by 2.52u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CC: 5fF</a:t>
            </a:r>
          </a:p>
        </p:txBody>
      </p:sp>
      <p:pic>
        <p:nvPicPr>
          <p:cNvPr id="13" name="Picture 12" descr="A grid of squares with red writing&#10;&#10;Description automatically generated with medium confidence">
            <a:extLst>
              <a:ext uri="{FF2B5EF4-FFF2-40B4-BE49-F238E27FC236}">
                <a16:creationId xmlns:a16="http://schemas.microsoft.com/office/drawing/2014/main" id="{D6438AFE-C755-3F6E-4F36-09A95E2F90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8046" y="1020071"/>
            <a:ext cx="5154267" cy="518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17041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BioEE Template v2">
  <a:themeElements>
    <a:clrScheme name="EEMS_CWS">
      <a:dk1>
        <a:srgbClr val="262626"/>
      </a:dk1>
      <a:lt1>
        <a:sysClr val="window" lastClr="FFFFFF"/>
      </a:lt1>
      <a:dk2>
        <a:srgbClr val="234F65"/>
      </a:dk2>
      <a:lt2>
        <a:srgbClr val="FFFFFF"/>
      </a:lt2>
      <a:accent1>
        <a:srgbClr val="41A4D6"/>
      </a:accent1>
      <a:accent2>
        <a:srgbClr val="234F65"/>
      </a:accent2>
      <a:accent3>
        <a:srgbClr val="23673A"/>
      </a:accent3>
      <a:accent4>
        <a:srgbClr val="5B2367"/>
      </a:accent4>
      <a:accent5>
        <a:srgbClr val="D7425B"/>
      </a:accent5>
      <a:accent6>
        <a:srgbClr val="D2642D"/>
      </a:accent6>
      <a:hlink>
        <a:srgbClr val="1896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F7F23520614C4448AB108F2D6A45B8B" ma:contentTypeVersion="1" ma:contentTypeDescription="Create a new document." ma:contentTypeScope="" ma:versionID="9650ba5f11c7b85ea59a781796335e27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ddb0c952b897a810c8a4e377cff6bff8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6A6C8BC-E7F4-4607-8D4F-22ADE6CDF89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938C363F-D0A2-4048-B8E9-4524591405C7}">
  <ds:schemaRefs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purl.org/dc/elements/1.1/"/>
    <ds:schemaRef ds:uri="http://purl.org/dc/dcmitype/"/>
    <ds:schemaRef ds:uri="http://schemas.microsoft.com/office/2006/metadata/properties"/>
    <ds:schemaRef ds:uri="http://schemas.microsoft.com/sharepoint/v3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AD4A5D1-6C39-4CF2-AD01-FDC869E2B40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EEMS-ppt_template</Template>
  <TotalTime>32902</TotalTime>
  <Words>509</Words>
  <Application>Microsoft Office PowerPoint</Application>
  <PresentationFormat>Widescreen</PresentationFormat>
  <Paragraphs>203</Paragraphs>
  <Slides>18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Cambria Math</vt:lpstr>
      <vt:lpstr>BioEE Template v2</vt:lpstr>
      <vt:lpstr>PowerPoint Presentation</vt:lpstr>
      <vt:lpstr>Agenda</vt:lpstr>
      <vt:lpstr>Project Background &amp; Introduction</vt:lpstr>
      <vt:lpstr>Project Background &amp; Introduction</vt:lpstr>
      <vt:lpstr>Specs Overview</vt:lpstr>
      <vt:lpstr>Specs Overview</vt:lpstr>
      <vt:lpstr>Chip Design Review in Cadence</vt:lpstr>
      <vt:lpstr>Comparator Remarks</vt:lpstr>
      <vt:lpstr> Custom unit Cap Remarks</vt:lpstr>
      <vt:lpstr> CDAC Remarks -1</vt:lpstr>
      <vt:lpstr> CDAC Remarks -2</vt:lpstr>
      <vt:lpstr>Chip-Testing Review</vt:lpstr>
      <vt:lpstr>MotherBoard + DaugtherBoard</vt:lpstr>
      <vt:lpstr>MotherBoard + DaugtherBoard</vt:lpstr>
      <vt:lpstr>Board Bring-up Checklist</vt:lpstr>
      <vt:lpstr>Test Automation Setup - 1</vt:lpstr>
      <vt:lpstr>Test Automation Setup - 2</vt:lpstr>
      <vt:lpstr>Peak SNDR Plot</vt:lpstr>
    </vt:vector>
  </TitlesOfParts>
  <Company>UCSD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266 Design Review</dc:title>
  <dc:creator>Drew Hall</dc:creator>
  <cp:lastModifiedBy>Chengming Li</cp:lastModifiedBy>
  <cp:revision>213</cp:revision>
  <cp:lastPrinted>2012-02-15T19:47:19Z</cp:lastPrinted>
  <dcterms:created xsi:type="dcterms:W3CDTF">2013-08-07T23:59:10Z</dcterms:created>
  <dcterms:modified xsi:type="dcterms:W3CDTF">2024-12-03T07:04:34Z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0x010100BF7F23520614C4448AB108F2D6A45B8B</vt:lpwstr>
  </property>
</Properties>
</file>