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94" r:id="rId5"/>
    <p:sldId id="637" r:id="rId6"/>
    <p:sldId id="643" r:id="rId7"/>
    <p:sldId id="640" r:id="rId8"/>
    <p:sldId id="644" r:id="rId9"/>
    <p:sldId id="638" r:id="rId10"/>
    <p:sldId id="645" r:id="rId11"/>
    <p:sldId id="639" r:id="rId12"/>
    <p:sldId id="600" r:id="rId13"/>
    <p:sldId id="642" r:id="rId14"/>
    <p:sldId id="641" r:id="rId15"/>
    <p:sldId id="646" r:id="rId16"/>
    <p:sldId id="651" r:id="rId17"/>
    <p:sldId id="652" r:id="rId18"/>
    <p:sldId id="632" r:id="rId19"/>
    <p:sldId id="650" r:id="rId20"/>
    <p:sldId id="653" r:id="rId21"/>
    <p:sldId id="648" r:id="rId22"/>
    <p:sldId id="649" r:id="rId23"/>
    <p:sldId id="654" r:id="rId24"/>
    <p:sldId id="647" r:id="rId25"/>
    <p:sldId id="655" r:id="rId26"/>
    <p:sldId id="656" r:id="rId27"/>
    <p:sldId id="658" r:id="rId28"/>
    <p:sldId id="657" r:id="rId29"/>
    <p:sldId id="6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37"/>
            <p14:sldId id="643"/>
            <p14:sldId id="640"/>
            <p14:sldId id="644"/>
            <p14:sldId id="638"/>
            <p14:sldId id="645"/>
            <p14:sldId id="639"/>
            <p14:sldId id="600"/>
            <p14:sldId id="642"/>
            <p14:sldId id="641"/>
            <p14:sldId id="646"/>
            <p14:sldId id="651"/>
            <p14:sldId id="652"/>
            <p14:sldId id="632"/>
            <p14:sldId id="650"/>
            <p14:sldId id="653"/>
            <p14:sldId id="648"/>
            <p14:sldId id="649"/>
            <p14:sldId id="654"/>
            <p14:sldId id="647"/>
            <p14:sldId id="655"/>
            <p14:sldId id="656"/>
            <p14:sldId id="658"/>
            <p14:sldId id="657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8786D-5ADC-C96C-8527-11CCE48C5642}" name="承洺 李" initials="承李" userId="8ae4f237753fad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F05"/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1446C-DC9F-476E-9FA1-A69FF84D40BA}" v="373" dt="2024-12-03T08:36:49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2027" autoAdjust="0"/>
  </p:normalViewPr>
  <p:slideViewPr>
    <p:cSldViewPr snapToGrid="0" snapToObjects="1">
      <p:cViewPr>
        <p:scale>
          <a:sx n="100" d="100"/>
          <a:sy n="100" d="100"/>
        </p:scale>
        <p:origin x="642" y="36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ming Li" userId="fe40599d2c97df8f" providerId="LiveId" clId="{0003ECCD-1FEE-4A37-B904-69FE7CBFB898}"/>
    <pc:docChg chg="modSld">
      <pc:chgData name="Chengming Li" userId="fe40599d2c97df8f" providerId="LiveId" clId="{0003ECCD-1FEE-4A37-B904-69FE7CBFB898}" dt="2024-11-19T07:55:45.220" v="23" actId="5793"/>
      <pc:docMkLst>
        <pc:docMk/>
      </pc:docMkLst>
      <pc:sldChg chg="modSp mod">
        <pc:chgData name="Chengming Li" userId="fe40599d2c97df8f" providerId="LiveId" clId="{0003ECCD-1FEE-4A37-B904-69FE7CBFB898}" dt="2024-11-19T07:54:16.074" v="1" actId="20577"/>
        <pc:sldMkLst>
          <pc:docMk/>
          <pc:sldMk cId="2129635994" sldId="629"/>
        </pc:sldMkLst>
        <pc:spChg chg="mod">
          <ac:chgData name="Chengming Li" userId="fe40599d2c97df8f" providerId="LiveId" clId="{0003ECCD-1FEE-4A37-B904-69FE7CBFB898}" dt="2024-11-19T07:54:16.074" v="1" actId="20577"/>
          <ac:spMkLst>
            <pc:docMk/>
            <pc:sldMk cId="2129635994" sldId="629"/>
            <ac:spMk id="3" creationId="{DBE66539-A28A-BD85-6C69-FA4AC4256A12}"/>
          </ac:spMkLst>
        </pc:spChg>
      </pc:sldChg>
      <pc:sldChg chg="modSp mod">
        <pc:chgData name="Chengming Li" userId="fe40599d2c97df8f" providerId="LiveId" clId="{0003ECCD-1FEE-4A37-B904-69FE7CBFB898}" dt="2024-11-19T07:54:19.651" v="3" actId="20577"/>
        <pc:sldMkLst>
          <pc:docMk/>
          <pc:sldMk cId="2023946082" sldId="630"/>
        </pc:sldMkLst>
        <pc:spChg chg="mod">
          <ac:chgData name="Chengming Li" userId="fe40599d2c97df8f" providerId="LiveId" clId="{0003ECCD-1FEE-4A37-B904-69FE7CBFB898}" dt="2024-11-19T07:54:19.651" v="3" actId="20577"/>
          <ac:spMkLst>
            <pc:docMk/>
            <pc:sldMk cId="2023946082" sldId="630"/>
            <ac:spMk id="3" creationId="{E09DDCED-1840-B726-5DE6-E27168D07D61}"/>
          </ac:spMkLst>
        </pc:spChg>
      </pc:sldChg>
      <pc:sldChg chg="modSp mod">
        <pc:chgData name="Chengming Li" userId="fe40599d2c97df8f" providerId="LiveId" clId="{0003ECCD-1FEE-4A37-B904-69FE7CBFB898}" dt="2024-11-19T07:55:45.220" v="23" actId="5793"/>
        <pc:sldMkLst>
          <pc:docMk/>
          <pc:sldMk cId="1431625259" sldId="632"/>
        </pc:sldMkLst>
        <pc:spChg chg="mod">
          <ac:chgData name="Chengming Li" userId="fe40599d2c97df8f" providerId="LiveId" clId="{0003ECCD-1FEE-4A37-B904-69FE7CBFB898}" dt="2024-11-19T07:55:45.220" v="23" actId="5793"/>
          <ac:spMkLst>
            <pc:docMk/>
            <pc:sldMk cId="1431625259" sldId="632"/>
            <ac:spMk id="6" creationId="{81F5D7F3-CFA7-AB9E-B9E5-F10FFFADFE13}"/>
          </ac:spMkLst>
        </pc:spChg>
      </pc:sldChg>
    </pc:docChg>
  </pc:docChgLst>
  <pc:docChgLst>
    <pc:chgData name="Chengming Li" userId="fe40599d2c97df8f" providerId="LiveId" clId="{EEA1446C-DC9F-476E-9FA1-A69FF84D40BA}"/>
    <pc:docChg chg="undo custSel addSld delSld modSld sldOrd modSection">
      <pc:chgData name="Chengming Li" userId="fe40599d2c97df8f" providerId="LiveId" clId="{EEA1446C-DC9F-476E-9FA1-A69FF84D40BA}" dt="2024-12-03T08:37:41.216" v="4882" actId="14100"/>
      <pc:docMkLst>
        <pc:docMk/>
      </pc:docMkLst>
      <pc:sldChg chg="modSp mod">
        <pc:chgData name="Chengming Li" userId="fe40599d2c97df8f" providerId="LiveId" clId="{EEA1446C-DC9F-476E-9FA1-A69FF84D40BA}" dt="2024-12-03T05:33:09.302" v="1512" actId="20577"/>
        <pc:sldMkLst>
          <pc:docMk/>
          <pc:sldMk cId="4101713238" sldId="494"/>
        </pc:sldMkLst>
        <pc:spChg chg="mod">
          <ac:chgData name="Chengming Li" userId="fe40599d2c97df8f" providerId="LiveId" clId="{EEA1446C-DC9F-476E-9FA1-A69FF84D40BA}" dt="2024-12-03T05:33:09.302" v="1512" actId="20577"/>
          <ac:spMkLst>
            <pc:docMk/>
            <pc:sldMk cId="4101713238" sldId="494"/>
            <ac:spMk id="10" creationId="{00000000-0000-0000-0000-000000000000}"/>
          </ac:spMkLst>
        </pc:spChg>
      </pc:sldChg>
      <pc:sldChg chg="modSp add mod">
        <pc:chgData name="Chengming Li" userId="fe40599d2c97df8f" providerId="LiveId" clId="{EEA1446C-DC9F-476E-9FA1-A69FF84D40BA}" dt="2024-12-03T05:28:21.033" v="1449" actId="20577"/>
        <pc:sldMkLst>
          <pc:docMk/>
          <pc:sldMk cId="4274170418" sldId="600"/>
        </pc:sldMkLst>
        <pc:spChg chg="mod">
          <ac:chgData name="Chengming Li" userId="fe40599d2c97df8f" providerId="LiveId" clId="{EEA1446C-DC9F-476E-9FA1-A69FF84D40BA}" dt="2024-12-03T05:28:21.033" v="1449" actId="20577"/>
          <ac:spMkLst>
            <pc:docMk/>
            <pc:sldMk cId="4274170418" sldId="600"/>
            <ac:spMk id="3" creationId="{7DDF4081-A159-0AC3-C9DD-3874FF01BB83}"/>
          </ac:spMkLst>
        </pc:spChg>
      </pc:sldChg>
      <pc:sldChg chg="del">
        <pc:chgData name="Chengming Li" userId="fe40599d2c97df8f" providerId="LiveId" clId="{EEA1446C-DC9F-476E-9FA1-A69FF84D40BA}" dt="2024-12-03T07:03:48.941" v="2171" actId="2696"/>
        <pc:sldMkLst>
          <pc:docMk/>
          <pc:sldMk cId="2842810600" sldId="622"/>
        </pc:sldMkLst>
      </pc:sldChg>
      <pc:sldChg chg="del">
        <pc:chgData name="Chengming Li" userId="fe40599d2c97df8f" providerId="LiveId" clId="{EEA1446C-DC9F-476E-9FA1-A69FF84D40BA}" dt="2024-12-03T07:03:50.457" v="2172" actId="47"/>
        <pc:sldMkLst>
          <pc:docMk/>
          <pc:sldMk cId="2129635994" sldId="629"/>
        </pc:sldMkLst>
      </pc:sldChg>
      <pc:sldChg chg="del">
        <pc:chgData name="Chengming Li" userId="fe40599d2c97df8f" providerId="LiveId" clId="{EEA1446C-DC9F-476E-9FA1-A69FF84D40BA}" dt="2024-12-03T07:03:52.047" v="2173" actId="47"/>
        <pc:sldMkLst>
          <pc:docMk/>
          <pc:sldMk cId="2023946082" sldId="630"/>
        </pc:sldMkLst>
      </pc:sldChg>
      <pc:sldChg chg="del">
        <pc:chgData name="Chengming Li" userId="fe40599d2c97df8f" providerId="LiveId" clId="{EEA1446C-DC9F-476E-9FA1-A69FF84D40BA}" dt="2024-12-03T07:03:53.168" v="2174" actId="47"/>
        <pc:sldMkLst>
          <pc:docMk/>
          <pc:sldMk cId="3171925932" sldId="631"/>
        </pc:sldMkLst>
      </pc:sldChg>
      <pc:sldChg chg="addSp delSp modSp mod">
        <pc:chgData name="Chengming Li" userId="fe40599d2c97df8f" providerId="LiveId" clId="{EEA1446C-DC9F-476E-9FA1-A69FF84D40BA}" dt="2024-12-03T05:50:33.306" v="1733" actId="11529"/>
        <pc:sldMkLst>
          <pc:docMk/>
          <pc:sldMk cId="1431625259" sldId="632"/>
        </pc:sldMkLst>
        <pc:spChg chg="add mod">
          <ac:chgData name="Chengming Li" userId="fe40599d2c97df8f" providerId="LiveId" clId="{EEA1446C-DC9F-476E-9FA1-A69FF84D40BA}" dt="2024-12-03T05:38:52.401" v="1546" actId="1076"/>
          <ac:spMkLst>
            <pc:docMk/>
            <pc:sldMk cId="1431625259" sldId="632"/>
            <ac:spMk id="4" creationId="{2A76C147-C212-1F1F-95AD-D4311572E37B}"/>
          </ac:spMkLst>
        </pc:spChg>
        <pc:spChg chg="mod">
          <ac:chgData name="Chengming Li" userId="fe40599d2c97df8f" providerId="LiveId" clId="{EEA1446C-DC9F-476E-9FA1-A69FF84D40BA}" dt="2024-12-03T05:50:01.958" v="1731" actId="20577"/>
          <ac:spMkLst>
            <pc:docMk/>
            <pc:sldMk cId="1431625259" sldId="632"/>
            <ac:spMk id="6" creationId="{81F5D7F3-CFA7-AB9E-B9E5-F10FFFADFE13}"/>
          </ac:spMkLst>
        </pc:spChg>
        <pc:spChg chg="add mod">
          <ac:chgData name="Chengming Li" userId="fe40599d2c97df8f" providerId="LiveId" clId="{EEA1446C-DC9F-476E-9FA1-A69FF84D40BA}" dt="2024-12-03T05:39:04.002" v="1548" actId="1076"/>
          <ac:spMkLst>
            <pc:docMk/>
            <pc:sldMk cId="1431625259" sldId="632"/>
            <ac:spMk id="7" creationId="{941E0404-2873-76DA-78A1-FDC9FF0D2BC9}"/>
          </ac:spMkLst>
        </pc:spChg>
        <pc:spChg chg="add mod">
          <ac:chgData name="Chengming Li" userId="fe40599d2c97df8f" providerId="LiveId" clId="{EEA1446C-DC9F-476E-9FA1-A69FF84D40BA}" dt="2024-12-03T05:39:22.937" v="1553" actId="1076"/>
          <ac:spMkLst>
            <pc:docMk/>
            <pc:sldMk cId="1431625259" sldId="632"/>
            <ac:spMk id="8" creationId="{0ABBC446-C712-FA4D-740B-74C8B2C6025C}"/>
          </ac:spMkLst>
        </pc:spChg>
        <pc:spChg chg="add mod">
          <ac:chgData name="Chengming Li" userId="fe40599d2c97df8f" providerId="LiveId" clId="{EEA1446C-DC9F-476E-9FA1-A69FF84D40BA}" dt="2024-12-03T05:39:46.180" v="1555" actId="1076"/>
          <ac:spMkLst>
            <pc:docMk/>
            <pc:sldMk cId="1431625259" sldId="632"/>
            <ac:spMk id="9" creationId="{D926519F-ACF4-B243-41CF-2BD1E3553C7A}"/>
          </ac:spMkLst>
        </pc:spChg>
        <pc:spChg chg="add mod">
          <ac:chgData name="Chengming Li" userId="fe40599d2c97df8f" providerId="LiveId" clId="{EEA1446C-DC9F-476E-9FA1-A69FF84D40BA}" dt="2024-12-03T05:39:50.573" v="1557" actId="1076"/>
          <ac:spMkLst>
            <pc:docMk/>
            <pc:sldMk cId="1431625259" sldId="632"/>
            <ac:spMk id="10" creationId="{5E828726-82ED-BDEF-F9BD-3FCB59477082}"/>
          </ac:spMkLst>
        </pc:spChg>
        <pc:spChg chg="add mod">
          <ac:chgData name="Chengming Li" userId="fe40599d2c97df8f" providerId="LiveId" clId="{EEA1446C-DC9F-476E-9FA1-A69FF84D40BA}" dt="2024-12-03T05:39:58.494" v="1559" actId="1076"/>
          <ac:spMkLst>
            <pc:docMk/>
            <pc:sldMk cId="1431625259" sldId="632"/>
            <ac:spMk id="11" creationId="{F8D1C663-1B7F-5035-E247-5602D19CA399}"/>
          </ac:spMkLst>
        </pc:spChg>
        <pc:spChg chg="add mod">
          <ac:chgData name="Chengming Li" userId="fe40599d2c97df8f" providerId="LiveId" clId="{EEA1446C-DC9F-476E-9FA1-A69FF84D40BA}" dt="2024-12-03T05:40:04.045" v="1561" actId="1076"/>
          <ac:spMkLst>
            <pc:docMk/>
            <pc:sldMk cId="1431625259" sldId="632"/>
            <ac:spMk id="12" creationId="{2DBBD294-B9D0-BD14-C2C3-2023F714EA6D}"/>
          </ac:spMkLst>
        </pc:spChg>
        <pc:spChg chg="add mod">
          <ac:chgData name="Chengming Li" userId="fe40599d2c97df8f" providerId="LiveId" clId="{EEA1446C-DC9F-476E-9FA1-A69FF84D40BA}" dt="2024-12-03T05:40:11.763" v="1563" actId="1076"/>
          <ac:spMkLst>
            <pc:docMk/>
            <pc:sldMk cId="1431625259" sldId="632"/>
            <ac:spMk id="13" creationId="{9226BE6D-6DD0-E525-E9F0-28ADD42AAF07}"/>
          </ac:spMkLst>
        </pc:spChg>
        <pc:spChg chg="add mod">
          <ac:chgData name="Chengming Li" userId="fe40599d2c97df8f" providerId="LiveId" clId="{EEA1446C-DC9F-476E-9FA1-A69FF84D40BA}" dt="2024-12-03T05:43:49.801" v="1598" actId="14100"/>
          <ac:spMkLst>
            <pc:docMk/>
            <pc:sldMk cId="1431625259" sldId="632"/>
            <ac:spMk id="14" creationId="{DD63F703-D18C-0CC9-CBC5-C799E93EBC55}"/>
          </ac:spMkLst>
        </pc:spChg>
        <pc:spChg chg="add mod">
          <ac:chgData name="Chengming Li" userId="fe40599d2c97df8f" providerId="LiveId" clId="{EEA1446C-DC9F-476E-9FA1-A69FF84D40BA}" dt="2024-12-03T05:43:54.540" v="1600" actId="1076"/>
          <ac:spMkLst>
            <pc:docMk/>
            <pc:sldMk cId="1431625259" sldId="632"/>
            <ac:spMk id="15" creationId="{E8BE02F2-D259-85B9-51D5-552395E3A9DA}"/>
          </ac:spMkLst>
        </pc:spChg>
        <pc:spChg chg="add mod">
          <ac:chgData name="Chengming Li" userId="fe40599d2c97df8f" providerId="LiveId" clId="{EEA1446C-DC9F-476E-9FA1-A69FF84D40BA}" dt="2024-12-03T05:43:58.506" v="1602" actId="1076"/>
          <ac:spMkLst>
            <pc:docMk/>
            <pc:sldMk cId="1431625259" sldId="632"/>
            <ac:spMk id="16" creationId="{709CD9FA-E119-54CB-E7F6-FFC394EC598A}"/>
          </ac:spMkLst>
        </pc:spChg>
        <pc:spChg chg="add mod">
          <ac:chgData name="Chengming Li" userId="fe40599d2c97df8f" providerId="LiveId" clId="{EEA1446C-DC9F-476E-9FA1-A69FF84D40BA}" dt="2024-12-03T05:44:42.312" v="1607" actId="14100"/>
          <ac:spMkLst>
            <pc:docMk/>
            <pc:sldMk cId="1431625259" sldId="632"/>
            <ac:spMk id="17" creationId="{D84EBA71-90BB-8C44-E318-16C74B7FB4C9}"/>
          </ac:spMkLst>
        </pc:spChg>
        <pc:spChg chg="add mod">
          <ac:chgData name="Chengming Li" userId="fe40599d2c97df8f" providerId="LiveId" clId="{EEA1446C-DC9F-476E-9FA1-A69FF84D40BA}" dt="2024-12-03T05:44:48.351" v="1609" actId="1076"/>
          <ac:spMkLst>
            <pc:docMk/>
            <pc:sldMk cId="1431625259" sldId="632"/>
            <ac:spMk id="18" creationId="{40737F85-D4F2-B9F2-DF79-1F506B1677F4}"/>
          </ac:spMkLst>
        </pc:spChg>
        <pc:spChg chg="add mod">
          <ac:chgData name="Chengming Li" userId="fe40599d2c97df8f" providerId="LiveId" clId="{EEA1446C-DC9F-476E-9FA1-A69FF84D40BA}" dt="2024-12-03T05:44:52.096" v="1611" actId="1076"/>
          <ac:spMkLst>
            <pc:docMk/>
            <pc:sldMk cId="1431625259" sldId="632"/>
            <ac:spMk id="19" creationId="{63C5967D-45DC-B087-D771-C14C420E8C92}"/>
          </ac:spMkLst>
        </pc:spChg>
        <pc:spChg chg="add mod">
          <ac:chgData name="Chengming Li" userId="fe40599d2c97df8f" providerId="LiveId" clId="{EEA1446C-DC9F-476E-9FA1-A69FF84D40BA}" dt="2024-12-03T05:44:56.489" v="1613" actId="1076"/>
          <ac:spMkLst>
            <pc:docMk/>
            <pc:sldMk cId="1431625259" sldId="632"/>
            <ac:spMk id="20" creationId="{E70618C9-4760-BCDD-6F8B-C9E1BCA82B21}"/>
          </ac:spMkLst>
        </pc:spChg>
        <pc:spChg chg="add mod">
          <ac:chgData name="Chengming Li" userId="fe40599d2c97df8f" providerId="LiveId" clId="{EEA1446C-DC9F-476E-9FA1-A69FF84D40BA}" dt="2024-12-03T05:45:02.321" v="1615" actId="1076"/>
          <ac:spMkLst>
            <pc:docMk/>
            <pc:sldMk cId="1431625259" sldId="632"/>
            <ac:spMk id="21" creationId="{97F761A2-34D5-D5EE-8DA0-F8A80B651F53}"/>
          </ac:spMkLst>
        </pc:spChg>
        <pc:spChg chg="add mod">
          <ac:chgData name="Chengming Li" userId="fe40599d2c97df8f" providerId="LiveId" clId="{EEA1446C-DC9F-476E-9FA1-A69FF84D40BA}" dt="2024-12-03T05:45:11.853" v="1619" actId="14100"/>
          <ac:spMkLst>
            <pc:docMk/>
            <pc:sldMk cId="1431625259" sldId="632"/>
            <ac:spMk id="22" creationId="{D5590637-4C89-A7CD-064D-CF7203DBFD3E}"/>
          </ac:spMkLst>
        </pc:spChg>
        <pc:spChg chg="add mod">
          <ac:chgData name="Chengming Li" userId="fe40599d2c97df8f" providerId="LiveId" clId="{EEA1446C-DC9F-476E-9FA1-A69FF84D40BA}" dt="2024-12-03T05:45:23.136" v="1624" actId="14100"/>
          <ac:spMkLst>
            <pc:docMk/>
            <pc:sldMk cId="1431625259" sldId="632"/>
            <ac:spMk id="23" creationId="{25ED6512-DAD8-81A1-FC49-CF193F8084FF}"/>
          </ac:spMkLst>
        </pc:spChg>
        <pc:spChg chg="add mod">
          <ac:chgData name="Chengming Li" userId="fe40599d2c97df8f" providerId="LiveId" clId="{EEA1446C-DC9F-476E-9FA1-A69FF84D40BA}" dt="2024-12-03T05:45:30.094" v="1627" actId="14100"/>
          <ac:spMkLst>
            <pc:docMk/>
            <pc:sldMk cId="1431625259" sldId="632"/>
            <ac:spMk id="24" creationId="{AF001853-B6EC-5B68-8005-11116034DFB4}"/>
          </ac:spMkLst>
        </pc:spChg>
        <pc:spChg chg="add mod">
          <ac:chgData name="Chengming Li" userId="fe40599d2c97df8f" providerId="LiveId" clId="{EEA1446C-DC9F-476E-9FA1-A69FF84D40BA}" dt="2024-12-03T05:45:41.511" v="1631" actId="14100"/>
          <ac:spMkLst>
            <pc:docMk/>
            <pc:sldMk cId="1431625259" sldId="632"/>
            <ac:spMk id="25" creationId="{38FBC519-258F-E86B-1CE0-5C9F527CBA1F}"/>
          </ac:spMkLst>
        </pc:spChg>
        <pc:spChg chg="add mod">
          <ac:chgData name="Chengming Li" userId="fe40599d2c97df8f" providerId="LiveId" clId="{EEA1446C-DC9F-476E-9FA1-A69FF84D40BA}" dt="2024-12-03T05:45:51.887" v="1635" actId="14100"/>
          <ac:spMkLst>
            <pc:docMk/>
            <pc:sldMk cId="1431625259" sldId="632"/>
            <ac:spMk id="26" creationId="{0872224B-59BD-25F6-5A01-07E250CA411A}"/>
          </ac:spMkLst>
        </pc:spChg>
        <pc:spChg chg="add mod">
          <ac:chgData name="Chengming Li" userId="fe40599d2c97df8f" providerId="LiveId" clId="{EEA1446C-DC9F-476E-9FA1-A69FF84D40BA}" dt="2024-12-03T05:45:57.749" v="1637" actId="1076"/>
          <ac:spMkLst>
            <pc:docMk/>
            <pc:sldMk cId="1431625259" sldId="632"/>
            <ac:spMk id="27" creationId="{3B590C21-967E-428A-8F56-41E74A53A4D0}"/>
          </ac:spMkLst>
        </pc:spChg>
        <pc:cxnChg chg="add del">
          <ac:chgData name="Chengming Li" userId="fe40599d2c97df8f" providerId="LiveId" clId="{EEA1446C-DC9F-476E-9FA1-A69FF84D40BA}" dt="2024-12-03T05:50:33.306" v="1733" actId="11529"/>
          <ac:cxnSpMkLst>
            <pc:docMk/>
            <pc:sldMk cId="1431625259" sldId="632"/>
            <ac:cxnSpMk id="29" creationId="{70AF8FE1-E1F3-D8E0-2131-1F3D42080C93}"/>
          </ac:cxnSpMkLst>
        </pc:cxnChg>
      </pc:sldChg>
      <pc:sldChg chg="delSp del mod">
        <pc:chgData name="Chengming Li" userId="fe40599d2c97df8f" providerId="LiveId" clId="{EEA1446C-DC9F-476E-9FA1-A69FF84D40BA}" dt="2024-12-03T06:05:50.447" v="2074" actId="2696"/>
        <pc:sldMkLst>
          <pc:docMk/>
          <pc:sldMk cId="2555701254" sldId="633"/>
        </pc:sldMkLst>
        <pc:picChg chg="del">
          <ac:chgData name="Chengming Li" userId="fe40599d2c97df8f" providerId="LiveId" clId="{EEA1446C-DC9F-476E-9FA1-A69FF84D40BA}" dt="2024-12-03T06:05:31.282" v="2069" actId="478"/>
          <ac:picMkLst>
            <pc:docMk/>
            <pc:sldMk cId="2555701254" sldId="633"/>
            <ac:picMk id="6" creationId="{0D6AF37D-7142-2874-86FA-B5C8866E0AC8}"/>
          </ac:picMkLst>
        </pc:picChg>
      </pc:sldChg>
      <pc:sldChg chg="del">
        <pc:chgData name="Chengming Li" userId="fe40599d2c97df8f" providerId="LiveId" clId="{EEA1446C-DC9F-476E-9FA1-A69FF84D40BA}" dt="2024-12-03T07:03:53.912" v="2175" actId="47"/>
        <pc:sldMkLst>
          <pc:docMk/>
          <pc:sldMk cId="3492717920" sldId="634"/>
        </pc:sldMkLst>
      </pc:sldChg>
      <pc:sldChg chg="del">
        <pc:chgData name="Chengming Li" userId="fe40599d2c97df8f" providerId="LiveId" clId="{EEA1446C-DC9F-476E-9FA1-A69FF84D40BA}" dt="2024-12-03T07:03:56.648" v="2177" actId="47"/>
        <pc:sldMkLst>
          <pc:docMk/>
          <pc:sldMk cId="3974097856" sldId="635"/>
        </pc:sldMkLst>
      </pc:sldChg>
      <pc:sldChg chg="del">
        <pc:chgData name="Chengming Li" userId="fe40599d2c97df8f" providerId="LiveId" clId="{EEA1446C-DC9F-476E-9FA1-A69FF84D40BA}" dt="2024-12-03T07:03:55.240" v="2176" actId="47"/>
        <pc:sldMkLst>
          <pc:docMk/>
          <pc:sldMk cId="298942069" sldId="636"/>
        </pc:sldMkLst>
      </pc:sldChg>
      <pc:sldChg chg="addSp delSp modSp add mod ord">
        <pc:chgData name="Chengming Li" userId="fe40599d2c97df8f" providerId="LiveId" clId="{EEA1446C-DC9F-476E-9FA1-A69FF84D40BA}" dt="2024-12-03T05:23:51.036" v="1302" actId="207"/>
        <pc:sldMkLst>
          <pc:docMk/>
          <pc:sldMk cId="853727203" sldId="637"/>
        </pc:sldMkLst>
        <pc:spChg chg="mod">
          <ac:chgData name="Chengming Li" userId="fe40599d2c97df8f" providerId="LiveId" clId="{EEA1446C-DC9F-476E-9FA1-A69FF84D40BA}" dt="2024-12-03T04:50:51.837" v="13" actId="20577"/>
          <ac:spMkLst>
            <pc:docMk/>
            <pc:sldMk cId="853727203" sldId="637"/>
            <ac:spMk id="3" creationId="{CA3B8D5C-7645-34F1-3B1E-66B13C25B5C5}"/>
          </ac:spMkLst>
        </pc:spChg>
        <pc:spChg chg="add mod">
          <ac:chgData name="Chengming Li" userId="fe40599d2c97df8f" providerId="LiveId" clId="{EEA1446C-DC9F-476E-9FA1-A69FF84D40BA}" dt="2024-12-03T05:23:51.036" v="1302" actId="207"/>
          <ac:spMkLst>
            <pc:docMk/>
            <pc:sldMk cId="853727203" sldId="637"/>
            <ac:spMk id="4" creationId="{2BC92E47-9DED-D9FF-C632-714617B8522C}"/>
          </ac:spMkLst>
        </pc:spChg>
        <pc:picChg chg="del">
          <ac:chgData name="Chengming Li" userId="fe40599d2c97df8f" providerId="LiveId" clId="{EEA1446C-DC9F-476E-9FA1-A69FF84D40BA}" dt="2024-12-03T04:50:53.615" v="14" actId="478"/>
          <ac:picMkLst>
            <pc:docMk/>
            <pc:sldMk cId="853727203" sldId="637"/>
            <ac:picMk id="6" creationId="{C1239E58-8094-2F14-556A-23A02D27C6A2}"/>
          </ac:picMkLst>
        </pc:picChg>
      </pc:sldChg>
      <pc:sldChg chg="new del ord">
        <pc:chgData name="Chengming Li" userId="fe40599d2c97df8f" providerId="LiveId" clId="{EEA1446C-DC9F-476E-9FA1-A69FF84D40BA}" dt="2024-12-03T03:22:49.439" v="3" actId="2696"/>
        <pc:sldMkLst>
          <pc:docMk/>
          <pc:sldMk cId="2318987296" sldId="637"/>
        </pc:sldMkLst>
      </pc:sldChg>
      <pc:sldChg chg="addSp delSp modSp add mod">
        <pc:chgData name="Chengming Li" userId="fe40599d2c97df8f" providerId="LiveId" clId="{EEA1446C-DC9F-476E-9FA1-A69FF84D40BA}" dt="2024-12-03T05:25:08.689" v="1303" actId="207"/>
        <pc:sldMkLst>
          <pc:docMk/>
          <pc:sldMk cId="786896151" sldId="638"/>
        </pc:sldMkLst>
        <pc:spChg chg="mod">
          <ac:chgData name="Chengming Li" userId="fe40599d2c97df8f" providerId="LiveId" clId="{EEA1446C-DC9F-476E-9FA1-A69FF84D40BA}" dt="2024-12-03T04:55:58.034" v="222" actId="20577"/>
          <ac:spMkLst>
            <pc:docMk/>
            <pc:sldMk cId="786896151" sldId="638"/>
            <ac:spMk id="3" creationId="{C28A25B6-7DA8-EB50-90D6-741332B1763B}"/>
          </ac:spMkLst>
        </pc:spChg>
        <pc:spChg chg="del">
          <ac:chgData name="Chengming Li" userId="fe40599d2c97df8f" providerId="LiveId" clId="{EEA1446C-DC9F-476E-9FA1-A69FF84D40BA}" dt="2024-12-03T04:55:44.695" v="184" actId="478"/>
          <ac:spMkLst>
            <pc:docMk/>
            <pc:sldMk cId="786896151" sldId="638"/>
            <ac:spMk id="4" creationId="{36D8F7F6-EBED-C44A-1EB1-D5AD0A1BC994}"/>
          </ac:spMkLst>
        </pc:spChg>
        <pc:graphicFrameChg chg="add mod modGraphic">
          <ac:chgData name="Chengming Li" userId="fe40599d2c97df8f" providerId="LiveId" clId="{EEA1446C-DC9F-476E-9FA1-A69FF84D40BA}" dt="2024-12-03T05:25:08.689" v="1303" actId="207"/>
          <ac:graphicFrameMkLst>
            <pc:docMk/>
            <pc:sldMk cId="786896151" sldId="638"/>
            <ac:graphicFrameMk id="5" creationId="{21BBB5A9-E307-4C8A-A59B-032BFCBFB414}"/>
          </ac:graphicFrameMkLst>
        </pc:graphicFrameChg>
      </pc:sldChg>
      <pc:sldChg chg="addSp delSp modSp add mod">
        <pc:chgData name="Chengming Li" userId="fe40599d2c97df8f" providerId="LiveId" clId="{EEA1446C-DC9F-476E-9FA1-A69FF84D40BA}" dt="2024-12-03T05:31:43.623" v="1494" actId="207"/>
        <pc:sldMkLst>
          <pc:docMk/>
          <pc:sldMk cId="2765440002" sldId="639"/>
        </pc:sldMkLst>
        <pc:spChg chg="mod">
          <ac:chgData name="Chengming Li" userId="fe40599d2c97df8f" providerId="LiveId" clId="{EEA1446C-DC9F-476E-9FA1-A69FF84D40BA}" dt="2024-12-03T05:26:55.811" v="1326" actId="20577"/>
          <ac:spMkLst>
            <pc:docMk/>
            <pc:sldMk cId="2765440002" sldId="639"/>
            <ac:spMk id="3" creationId="{266584F3-2811-6E3C-D7CE-3849242889BD}"/>
          </ac:spMkLst>
        </pc:spChg>
        <pc:spChg chg="add mod">
          <ac:chgData name="Chengming Li" userId="fe40599d2c97df8f" providerId="LiveId" clId="{EEA1446C-DC9F-476E-9FA1-A69FF84D40BA}" dt="2024-12-03T05:31:43.623" v="1494" actId="207"/>
          <ac:spMkLst>
            <pc:docMk/>
            <pc:sldMk cId="2765440002" sldId="639"/>
            <ac:spMk id="6" creationId="{6BBCAEA1-0D93-9AB2-46B7-7C1D3075C545}"/>
          </ac:spMkLst>
        </pc:spChg>
        <pc:graphicFrameChg chg="del modGraphic">
          <ac:chgData name="Chengming Li" userId="fe40599d2c97df8f" providerId="LiveId" clId="{EEA1446C-DC9F-476E-9FA1-A69FF84D40BA}" dt="2024-12-03T05:05:39.474" v="412" actId="478"/>
          <ac:graphicFrameMkLst>
            <pc:docMk/>
            <pc:sldMk cId="2765440002" sldId="639"/>
            <ac:graphicFrameMk id="5" creationId="{99D624E9-77F2-A590-6B2F-8DC7C9A4A91F}"/>
          </ac:graphicFrameMkLst>
        </pc:graphicFrameChg>
        <pc:picChg chg="add mod">
          <ac:chgData name="Chengming Li" userId="fe40599d2c97df8f" providerId="LiveId" clId="{EEA1446C-DC9F-476E-9FA1-A69FF84D40BA}" dt="2024-12-03T05:26:41.161" v="1305" actId="1076"/>
          <ac:picMkLst>
            <pc:docMk/>
            <pc:sldMk cId="2765440002" sldId="639"/>
            <ac:picMk id="4" creationId="{6F8721EE-182D-A080-F478-047C343CE31B}"/>
          </ac:picMkLst>
        </pc:picChg>
      </pc:sldChg>
      <pc:sldChg chg="modSp add mod">
        <pc:chgData name="Chengming Li" userId="fe40599d2c97df8f" providerId="LiveId" clId="{EEA1446C-DC9F-476E-9FA1-A69FF84D40BA}" dt="2024-12-03T08:35:38.689" v="4800" actId="20577"/>
        <pc:sldMkLst>
          <pc:docMk/>
          <pc:sldMk cId="1402935752" sldId="640"/>
        </pc:sldMkLst>
        <pc:spChg chg="mod">
          <ac:chgData name="Chengming Li" userId="fe40599d2c97df8f" providerId="LiveId" clId="{EEA1446C-DC9F-476E-9FA1-A69FF84D40BA}" dt="2024-12-03T05:09:39.614" v="422" actId="5793"/>
          <ac:spMkLst>
            <pc:docMk/>
            <pc:sldMk cId="1402935752" sldId="640"/>
            <ac:spMk id="3" creationId="{55C2F7E6-D31C-2DBB-3A53-489CA4BAF731}"/>
          </ac:spMkLst>
        </pc:spChg>
        <pc:spChg chg="mod">
          <ac:chgData name="Chengming Li" userId="fe40599d2c97df8f" providerId="LiveId" clId="{EEA1446C-DC9F-476E-9FA1-A69FF84D40BA}" dt="2024-12-03T08:35:38.689" v="4800" actId="20577"/>
          <ac:spMkLst>
            <pc:docMk/>
            <pc:sldMk cId="1402935752" sldId="640"/>
            <ac:spMk id="4" creationId="{8E16251A-1D27-2C65-49BC-D0249446D32A}"/>
          </ac:spMkLst>
        </pc:spChg>
      </pc:sldChg>
      <pc:sldChg chg="addSp delSp modSp add mod">
        <pc:chgData name="Chengming Li" userId="fe40599d2c97df8f" providerId="LiveId" clId="{EEA1446C-DC9F-476E-9FA1-A69FF84D40BA}" dt="2024-12-03T05:31:04.546" v="1489" actId="1076"/>
        <pc:sldMkLst>
          <pc:docMk/>
          <pc:sldMk cId="464130216" sldId="641"/>
        </pc:sldMkLst>
        <pc:spChg chg="mod">
          <ac:chgData name="Chengming Li" userId="fe40599d2c97df8f" providerId="LiveId" clId="{EEA1446C-DC9F-476E-9FA1-A69FF84D40BA}" dt="2024-12-03T05:30:56.040" v="1487" actId="20577"/>
          <ac:spMkLst>
            <pc:docMk/>
            <pc:sldMk cId="464130216" sldId="641"/>
            <ac:spMk id="3" creationId="{DE6055D4-FA39-4043-BB5F-7620EC982D0F}"/>
          </ac:spMkLst>
        </pc:spChg>
        <pc:spChg chg="del">
          <ac:chgData name="Chengming Li" userId="fe40599d2c97df8f" providerId="LiveId" clId="{EEA1446C-DC9F-476E-9FA1-A69FF84D40BA}" dt="2024-12-03T05:29:11.159" v="1465" actId="478"/>
          <ac:spMkLst>
            <pc:docMk/>
            <pc:sldMk cId="464130216" sldId="641"/>
            <ac:spMk id="5" creationId="{DF155C99-5368-039E-F35E-3A9B990E32E9}"/>
          </ac:spMkLst>
        </pc:spChg>
        <pc:spChg chg="del">
          <ac:chgData name="Chengming Li" userId="fe40599d2c97df8f" providerId="LiveId" clId="{EEA1446C-DC9F-476E-9FA1-A69FF84D40BA}" dt="2024-12-03T05:29:08.007" v="1461" actId="478"/>
          <ac:spMkLst>
            <pc:docMk/>
            <pc:sldMk cId="464130216" sldId="641"/>
            <ac:spMk id="6" creationId="{7390C334-8475-176B-428C-B85F535E516B}"/>
          </ac:spMkLst>
        </pc:spChg>
        <pc:spChg chg="del">
          <ac:chgData name="Chengming Li" userId="fe40599d2c97df8f" providerId="LiveId" clId="{EEA1446C-DC9F-476E-9FA1-A69FF84D40BA}" dt="2024-12-03T05:29:11.993" v="1466" actId="478"/>
          <ac:spMkLst>
            <pc:docMk/>
            <pc:sldMk cId="464130216" sldId="641"/>
            <ac:spMk id="9" creationId="{D3614DCC-C5B8-F548-FE17-1BC5DCDAE3ED}"/>
          </ac:spMkLst>
        </pc:spChg>
        <pc:spChg chg="del">
          <ac:chgData name="Chengming Li" userId="fe40599d2c97df8f" providerId="LiveId" clId="{EEA1446C-DC9F-476E-9FA1-A69FF84D40BA}" dt="2024-12-03T05:29:13.130" v="1467" actId="478"/>
          <ac:spMkLst>
            <pc:docMk/>
            <pc:sldMk cId="464130216" sldId="641"/>
            <ac:spMk id="10" creationId="{1B8038FD-21AE-707C-5F88-C06CA869E798}"/>
          </ac:spMkLst>
        </pc:spChg>
        <pc:spChg chg="del">
          <ac:chgData name="Chengming Li" userId="fe40599d2c97df8f" providerId="LiveId" clId="{EEA1446C-DC9F-476E-9FA1-A69FF84D40BA}" dt="2024-12-03T05:29:09.423" v="1463" actId="478"/>
          <ac:spMkLst>
            <pc:docMk/>
            <pc:sldMk cId="464130216" sldId="641"/>
            <ac:spMk id="11" creationId="{8D405C6B-9105-89DA-9FEE-C6AE62AC4CE9}"/>
          </ac:spMkLst>
        </pc:spChg>
        <pc:spChg chg="del">
          <ac:chgData name="Chengming Li" userId="fe40599d2c97df8f" providerId="LiveId" clId="{EEA1446C-DC9F-476E-9FA1-A69FF84D40BA}" dt="2024-12-03T05:29:10.575" v="1464" actId="478"/>
          <ac:spMkLst>
            <pc:docMk/>
            <pc:sldMk cId="464130216" sldId="641"/>
            <ac:spMk id="12" creationId="{FAA6E3E8-BC6A-6BE8-9732-45FB2E94947A}"/>
          </ac:spMkLst>
        </pc:spChg>
        <pc:graphicFrameChg chg="add mod modGraphic">
          <ac:chgData name="Chengming Li" userId="fe40599d2c97df8f" providerId="LiveId" clId="{EEA1446C-DC9F-476E-9FA1-A69FF84D40BA}" dt="2024-12-03T05:31:01.306" v="1488" actId="1076"/>
          <ac:graphicFrameMkLst>
            <pc:docMk/>
            <pc:sldMk cId="464130216" sldId="641"/>
            <ac:graphicFrameMk id="14" creationId="{F1D5D479-C370-A81E-A0F2-682626EB6734}"/>
          </ac:graphicFrameMkLst>
        </pc:graphicFrameChg>
        <pc:graphicFrameChg chg="add mod modGraphic">
          <ac:chgData name="Chengming Li" userId="fe40599d2c97df8f" providerId="LiveId" clId="{EEA1446C-DC9F-476E-9FA1-A69FF84D40BA}" dt="2024-12-03T05:31:04.546" v="1489" actId="1076"/>
          <ac:graphicFrameMkLst>
            <pc:docMk/>
            <pc:sldMk cId="464130216" sldId="641"/>
            <ac:graphicFrameMk id="15" creationId="{6773C53B-31A1-DBC1-C570-23520F59C754}"/>
          </ac:graphicFrameMkLst>
        </pc:graphicFrameChg>
        <pc:picChg chg="add del mod">
          <ac:chgData name="Chengming Li" userId="fe40599d2c97df8f" providerId="LiveId" clId="{EEA1446C-DC9F-476E-9FA1-A69FF84D40BA}" dt="2024-12-03T05:30:44.841" v="1478" actId="478"/>
          <ac:picMkLst>
            <pc:docMk/>
            <pc:sldMk cId="464130216" sldId="641"/>
            <ac:picMk id="7" creationId="{FA578010-1C8D-9865-DBF3-03B9E967C151}"/>
          </ac:picMkLst>
        </pc:picChg>
        <pc:picChg chg="del">
          <ac:chgData name="Chengming Li" userId="fe40599d2c97df8f" providerId="LiveId" clId="{EEA1446C-DC9F-476E-9FA1-A69FF84D40BA}" dt="2024-12-03T05:29:06.424" v="1460" actId="478"/>
          <ac:picMkLst>
            <pc:docMk/>
            <pc:sldMk cId="464130216" sldId="641"/>
            <ac:picMk id="8" creationId="{CC0B9373-8906-5B21-118F-C243AB55F706}"/>
          </ac:picMkLst>
        </pc:picChg>
        <pc:picChg chg="del">
          <ac:chgData name="Chengming Li" userId="fe40599d2c97df8f" providerId="LiveId" clId="{EEA1446C-DC9F-476E-9FA1-A69FF84D40BA}" dt="2024-12-03T05:29:08.568" v="1462" actId="478"/>
          <ac:picMkLst>
            <pc:docMk/>
            <pc:sldMk cId="464130216" sldId="641"/>
            <ac:picMk id="13" creationId="{25F3D944-F222-2D6D-E62F-3E5BF11C561F}"/>
          </ac:picMkLst>
        </pc:picChg>
      </pc:sldChg>
      <pc:sldChg chg="addSp delSp modSp add mod ord">
        <pc:chgData name="Chengming Li" userId="fe40599d2c97df8f" providerId="LiveId" clId="{EEA1446C-DC9F-476E-9FA1-A69FF84D40BA}" dt="2024-12-03T07:35:08.309" v="2690" actId="1076"/>
        <pc:sldMkLst>
          <pc:docMk/>
          <pc:sldMk cId="2680055088" sldId="642"/>
        </pc:sldMkLst>
        <pc:spChg chg="mod">
          <ac:chgData name="Chengming Li" userId="fe40599d2c97df8f" providerId="LiveId" clId="{EEA1446C-DC9F-476E-9FA1-A69FF84D40BA}" dt="2024-12-03T05:30:51.643" v="1484" actId="20577"/>
          <ac:spMkLst>
            <pc:docMk/>
            <pc:sldMk cId="2680055088" sldId="642"/>
            <ac:spMk id="3" creationId="{209FDD13-961E-62BB-262E-466A082A0298}"/>
          </ac:spMkLst>
        </pc:spChg>
        <pc:spChg chg="mod">
          <ac:chgData name="Chengming Li" userId="fe40599d2c97df8f" providerId="LiveId" clId="{EEA1446C-DC9F-476E-9FA1-A69FF84D40BA}" dt="2024-12-03T07:34:23.689" v="2671" actId="14100"/>
          <ac:spMkLst>
            <pc:docMk/>
            <pc:sldMk cId="2680055088" sldId="642"/>
            <ac:spMk id="4" creationId="{FB3C4D53-6106-0F6B-8D20-6BBBA36FF44B}"/>
          </ac:spMkLst>
        </pc:spChg>
        <pc:spChg chg="add mod">
          <ac:chgData name="Chengming Li" userId="fe40599d2c97df8f" providerId="LiveId" clId="{EEA1446C-DC9F-476E-9FA1-A69FF84D40BA}" dt="2024-12-03T07:34:40.213" v="2677" actId="1076"/>
          <ac:spMkLst>
            <pc:docMk/>
            <pc:sldMk cId="2680055088" sldId="642"/>
            <ac:spMk id="5" creationId="{45AACB31-83CE-987F-B69D-A555803468CF}"/>
          </ac:spMkLst>
        </pc:spChg>
        <pc:spChg chg="add mod">
          <ac:chgData name="Chengming Li" userId="fe40599d2c97df8f" providerId="LiveId" clId="{EEA1446C-DC9F-476E-9FA1-A69FF84D40BA}" dt="2024-12-03T07:35:03.481" v="2688" actId="14100"/>
          <ac:spMkLst>
            <pc:docMk/>
            <pc:sldMk cId="2680055088" sldId="642"/>
            <ac:spMk id="6" creationId="{154768B2-49A5-C695-657E-50C1F25418D5}"/>
          </ac:spMkLst>
        </pc:spChg>
        <pc:spChg chg="add mod">
          <ac:chgData name="Chengming Li" userId="fe40599d2c97df8f" providerId="LiveId" clId="{EEA1446C-DC9F-476E-9FA1-A69FF84D40BA}" dt="2024-12-03T07:34:46.440" v="2679" actId="14100"/>
          <ac:spMkLst>
            <pc:docMk/>
            <pc:sldMk cId="2680055088" sldId="642"/>
            <ac:spMk id="7" creationId="{EA148A87-B634-3760-954C-0F2230559A4F}"/>
          </ac:spMkLst>
        </pc:spChg>
        <pc:spChg chg="add mod">
          <ac:chgData name="Chengming Li" userId="fe40599d2c97df8f" providerId="LiveId" clId="{EEA1446C-DC9F-476E-9FA1-A69FF84D40BA}" dt="2024-12-03T07:34:58.683" v="2685" actId="404"/>
          <ac:spMkLst>
            <pc:docMk/>
            <pc:sldMk cId="2680055088" sldId="642"/>
            <ac:spMk id="8" creationId="{D5FC6363-C1B1-0E7F-B770-2D164CD6D821}"/>
          </ac:spMkLst>
        </pc:spChg>
        <pc:graphicFrameChg chg="del">
          <ac:chgData name="Chengming Li" userId="fe40599d2c97df8f" providerId="LiveId" clId="{EEA1446C-DC9F-476E-9FA1-A69FF84D40BA}" dt="2024-12-03T05:31:08.146" v="1490" actId="478"/>
          <ac:graphicFrameMkLst>
            <pc:docMk/>
            <pc:sldMk cId="2680055088" sldId="642"/>
            <ac:graphicFrameMk id="14" creationId="{7569DAC2-8DC4-FC1C-6B8C-47BE3DC78202}"/>
          </ac:graphicFrameMkLst>
        </pc:graphicFrameChg>
        <pc:graphicFrameChg chg="del">
          <ac:chgData name="Chengming Li" userId="fe40599d2c97df8f" providerId="LiveId" clId="{EEA1446C-DC9F-476E-9FA1-A69FF84D40BA}" dt="2024-12-03T05:31:13.309" v="1491" actId="478"/>
          <ac:graphicFrameMkLst>
            <pc:docMk/>
            <pc:sldMk cId="2680055088" sldId="642"/>
            <ac:graphicFrameMk id="15" creationId="{20B6EF66-7359-3560-C548-AD82D1343107}"/>
          </ac:graphicFrameMkLst>
        </pc:graphicFrameChg>
        <pc:picChg chg="add mod">
          <ac:chgData name="Chengming Li" userId="fe40599d2c97df8f" providerId="LiveId" clId="{EEA1446C-DC9F-476E-9FA1-A69FF84D40BA}" dt="2024-12-03T07:34:43.125" v="2678" actId="14100"/>
          <ac:picMkLst>
            <pc:docMk/>
            <pc:sldMk cId="2680055088" sldId="642"/>
            <ac:picMk id="9" creationId="{D1506CA4-0CDD-8F3B-7F0F-90F6D736FDAF}"/>
          </ac:picMkLst>
        </pc:picChg>
        <pc:picChg chg="add mod">
          <ac:chgData name="Chengming Li" userId="fe40599d2c97df8f" providerId="LiveId" clId="{EEA1446C-DC9F-476E-9FA1-A69FF84D40BA}" dt="2024-12-03T07:34:11.859" v="2666"/>
          <ac:picMkLst>
            <pc:docMk/>
            <pc:sldMk cId="2680055088" sldId="642"/>
            <ac:picMk id="10" creationId="{E338A942-1F08-EB97-DEC7-44C405E3951F}"/>
          </ac:picMkLst>
        </pc:picChg>
        <pc:picChg chg="add mod">
          <ac:chgData name="Chengming Li" userId="fe40599d2c97df8f" providerId="LiveId" clId="{EEA1446C-DC9F-476E-9FA1-A69FF84D40BA}" dt="2024-12-03T07:35:08.309" v="2690" actId="1076"/>
          <ac:picMkLst>
            <pc:docMk/>
            <pc:sldMk cId="2680055088" sldId="642"/>
            <ac:picMk id="11" creationId="{3ADBDB52-12B2-153C-E178-23447D48D5AD}"/>
          </ac:picMkLst>
        </pc:picChg>
      </pc:sldChg>
      <pc:sldChg chg="addSp delSp modSp add mod modTransition modClrScheme chgLayout">
        <pc:chgData name="Chengming Li" userId="fe40599d2c97df8f" providerId="LiveId" clId="{EEA1446C-DC9F-476E-9FA1-A69FF84D40BA}" dt="2024-12-03T05:32:58.671" v="1506" actId="26606"/>
        <pc:sldMkLst>
          <pc:docMk/>
          <pc:sldMk cId="3261957982" sldId="643"/>
        </pc:sldMkLst>
        <pc:spChg chg="mod ord modVis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2" creationId="{09E0CF63-5ECB-51E7-B4EA-59A93A0B614F}"/>
          </ac:spMkLst>
        </pc:spChg>
        <pc:spChg chg="mod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3" creationId="{15468768-F082-9E14-5753-01FDB54FC9E8}"/>
          </ac:spMkLst>
        </pc:spChg>
        <pc:spChg chg="del mod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4" creationId="{7F7D398F-5D7F-79A0-3FE5-2F0FAD3CE122}"/>
          </ac:spMkLst>
        </pc:spChg>
        <pc:spChg chg="add mod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9" creationId="{38F337E8-568D-A572-F014-995A16CFAFB5}"/>
          </ac:spMkLst>
        </pc:spChg>
      </pc:sldChg>
      <pc:sldChg chg="modSp add mod ord">
        <pc:chgData name="Chengming Li" userId="fe40599d2c97df8f" providerId="LiveId" clId="{EEA1446C-DC9F-476E-9FA1-A69FF84D40BA}" dt="2024-12-03T05:33:35.736" v="1531" actId="20577"/>
        <pc:sldMkLst>
          <pc:docMk/>
          <pc:sldMk cId="874413811" sldId="644"/>
        </pc:sldMkLst>
        <pc:spChg chg="mod">
          <ac:chgData name="Chengming Li" userId="fe40599d2c97df8f" providerId="LiveId" clId="{EEA1446C-DC9F-476E-9FA1-A69FF84D40BA}" dt="2024-12-03T05:33:35.736" v="1531" actId="20577"/>
          <ac:spMkLst>
            <pc:docMk/>
            <pc:sldMk cId="874413811" sldId="644"/>
            <ac:spMk id="3" creationId="{A53F9C7D-FBF3-24A5-5541-2864B0F62A18}"/>
          </ac:spMkLst>
        </pc:spChg>
      </pc:sldChg>
      <pc:sldChg chg="modSp add mod ord">
        <pc:chgData name="Chengming Li" userId="fe40599d2c97df8f" providerId="LiveId" clId="{EEA1446C-DC9F-476E-9FA1-A69FF84D40BA}" dt="2024-12-03T05:35:24.906" v="1535"/>
        <pc:sldMkLst>
          <pc:docMk/>
          <pc:sldMk cId="952066709" sldId="645"/>
        </pc:sldMkLst>
        <pc:spChg chg="mod">
          <ac:chgData name="Chengming Li" userId="fe40599d2c97df8f" providerId="LiveId" clId="{EEA1446C-DC9F-476E-9FA1-A69FF84D40BA}" dt="2024-12-03T05:35:24.906" v="1535"/>
          <ac:spMkLst>
            <pc:docMk/>
            <pc:sldMk cId="952066709" sldId="645"/>
            <ac:spMk id="3" creationId="{CD49AE29-F8C0-09FE-D2DC-86CA3372A6EB}"/>
          </ac:spMkLst>
        </pc:spChg>
      </pc:sldChg>
      <pc:sldChg chg="modSp add mod ord">
        <pc:chgData name="Chengming Li" userId="fe40599d2c97df8f" providerId="LiveId" clId="{EEA1446C-DC9F-476E-9FA1-A69FF84D40BA}" dt="2024-12-03T05:36:06.093" v="1539"/>
        <pc:sldMkLst>
          <pc:docMk/>
          <pc:sldMk cId="1282333847" sldId="646"/>
        </pc:sldMkLst>
        <pc:spChg chg="mod">
          <ac:chgData name="Chengming Li" userId="fe40599d2c97df8f" providerId="LiveId" clId="{EEA1446C-DC9F-476E-9FA1-A69FF84D40BA}" dt="2024-12-03T05:36:06.093" v="1539"/>
          <ac:spMkLst>
            <pc:docMk/>
            <pc:sldMk cId="1282333847" sldId="646"/>
            <ac:spMk id="3" creationId="{372778CB-E1D6-0CB1-ED4B-20D0D95D7008}"/>
          </ac:spMkLst>
        </pc:spChg>
      </pc:sldChg>
      <pc:sldChg chg="addSp delSp modSp add mod">
        <pc:chgData name="Chengming Li" userId="fe40599d2c97df8f" providerId="LiveId" clId="{EEA1446C-DC9F-476E-9FA1-A69FF84D40BA}" dt="2024-12-03T08:08:37.044" v="3371" actId="1076"/>
        <pc:sldMkLst>
          <pc:docMk/>
          <pc:sldMk cId="2151178171" sldId="647"/>
        </pc:sldMkLst>
        <pc:spChg chg="mod">
          <ac:chgData name="Chengming Li" userId="fe40599d2c97df8f" providerId="LiveId" clId="{EEA1446C-DC9F-476E-9FA1-A69FF84D40BA}" dt="2024-12-03T06:28:14.263" v="2162" actId="20577"/>
          <ac:spMkLst>
            <pc:docMk/>
            <pc:sldMk cId="2151178171" sldId="647"/>
            <ac:spMk id="3" creationId="{629032E9-BDB7-62C2-3A23-0E1F09AA2DC6}"/>
          </ac:spMkLst>
        </pc:spChg>
        <pc:graphicFrameChg chg="add mod modGraphic">
          <ac:chgData name="Chengming Li" userId="fe40599d2c97df8f" providerId="LiveId" clId="{EEA1446C-DC9F-476E-9FA1-A69FF84D40BA}" dt="2024-12-03T08:08:37.044" v="3371" actId="1076"/>
          <ac:graphicFrameMkLst>
            <pc:docMk/>
            <pc:sldMk cId="2151178171" sldId="647"/>
            <ac:graphicFrameMk id="4" creationId="{AB952886-5076-C5CB-2602-F8AAF8F19A7E}"/>
          </ac:graphicFrameMkLst>
        </pc:graphicFrameChg>
        <pc:picChg chg="add del mod">
          <ac:chgData name="Chengming Li" userId="fe40599d2c97df8f" providerId="LiveId" clId="{EEA1446C-DC9F-476E-9FA1-A69FF84D40BA}" dt="2024-12-03T06:28:16.618" v="2163" actId="478"/>
          <ac:picMkLst>
            <pc:docMk/>
            <pc:sldMk cId="2151178171" sldId="647"/>
            <ac:picMk id="5" creationId="{961DC23F-A4FF-9336-0027-F8923C55F3A3}"/>
          </ac:picMkLst>
        </pc:picChg>
        <pc:picChg chg="del">
          <ac:chgData name="Chengming Li" userId="fe40599d2c97df8f" providerId="LiveId" clId="{EEA1446C-DC9F-476E-9FA1-A69FF84D40BA}" dt="2024-12-03T05:53:15.657" v="1763" actId="478"/>
          <ac:picMkLst>
            <pc:docMk/>
            <pc:sldMk cId="2151178171" sldId="647"/>
            <ac:picMk id="6" creationId="{E2688AF8-47BE-EF3D-1AC2-C59B497299DD}"/>
          </ac:picMkLst>
        </pc:picChg>
        <pc:picChg chg="add del mod">
          <ac:chgData name="Chengming Li" userId="fe40599d2c97df8f" providerId="LiveId" clId="{EEA1446C-DC9F-476E-9FA1-A69FF84D40BA}" dt="2024-12-03T06:28:17.138" v="2164" actId="478"/>
          <ac:picMkLst>
            <pc:docMk/>
            <pc:sldMk cId="2151178171" sldId="647"/>
            <ac:picMk id="8" creationId="{4D9A2F7B-8102-A344-E3B4-DE2CB29F636C}"/>
          </ac:picMkLst>
        </pc:picChg>
        <pc:picChg chg="add mod">
          <ac:chgData name="Chengming Li" userId="fe40599d2c97df8f" providerId="LiveId" clId="{EEA1446C-DC9F-476E-9FA1-A69FF84D40BA}" dt="2024-12-03T08:08:11.085" v="3368" actId="1076"/>
          <ac:picMkLst>
            <pc:docMk/>
            <pc:sldMk cId="2151178171" sldId="647"/>
            <ac:picMk id="10" creationId="{863EA973-B776-BA17-6E7D-FBE6412429FC}"/>
          </ac:picMkLst>
        </pc:picChg>
      </pc:sldChg>
      <pc:sldChg chg="addSp delSp modSp add mod ord">
        <pc:chgData name="Chengming Li" userId="fe40599d2c97df8f" providerId="LiveId" clId="{EEA1446C-DC9F-476E-9FA1-A69FF84D40BA}" dt="2024-12-03T06:05:35.221" v="2071"/>
        <pc:sldMkLst>
          <pc:docMk/>
          <pc:sldMk cId="832540183" sldId="648"/>
        </pc:sldMkLst>
        <pc:spChg chg="mod">
          <ac:chgData name="Chengming Li" userId="fe40599d2c97df8f" providerId="LiveId" clId="{EEA1446C-DC9F-476E-9FA1-A69FF84D40BA}" dt="2024-12-03T05:59:33.177" v="1949" actId="20577"/>
          <ac:spMkLst>
            <pc:docMk/>
            <pc:sldMk cId="832540183" sldId="648"/>
            <ac:spMk id="3" creationId="{61C31814-F862-8C84-1178-A2D40228C1DA}"/>
          </ac:spMkLst>
        </pc:spChg>
        <pc:spChg chg="add mod">
          <ac:chgData name="Chengming Li" userId="fe40599d2c97df8f" providerId="LiveId" clId="{EEA1446C-DC9F-476E-9FA1-A69FF84D40BA}" dt="2024-12-03T05:58:33.454" v="1937" actId="20577"/>
          <ac:spMkLst>
            <pc:docMk/>
            <pc:sldMk cId="832540183" sldId="648"/>
            <ac:spMk id="7" creationId="{396E2A30-BB96-E0EE-A36B-9B70EE078D3C}"/>
          </ac:spMkLst>
        </pc:spChg>
        <pc:spChg chg="add mod">
          <ac:chgData name="Chengming Li" userId="fe40599d2c97df8f" providerId="LiveId" clId="{EEA1446C-DC9F-476E-9FA1-A69FF84D40BA}" dt="2024-12-03T05:56:48.537" v="1844" actId="1582"/>
          <ac:spMkLst>
            <pc:docMk/>
            <pc:sldMk cId="832540183" sldId="648"/>
            <ac:spMk id="8" creationId="{57F11302-1BAD-6B7A-CF15-4035881F1D6A}"/>
          </ac:spMkLst>
        </pc:spChg>
        <pc:spChg chg="add mod">
          <ac:chgData name="Chengming Li" userId="fe40599d2c97df8f" providerId="LiveId" clId="{EEA1446C-DC9F-476E-9FA1-A69FF84D40BA}" dt="2024-12-03T05:57:31.527" v="1880" actId="14100"/>
          <ac:spMkLst>
            <pc:docMk/>
            <pc:sldMk cId="832540183" sldId="648"/>
            <ac:spMk id="9" creationId="{9201E975-7597-9A6C-23E3-90330C3926B3}"/>
          </ac:spMkLst>
        </pc:spChg>
        <pc:spChg chg="add mod">
          <ac:chgData name="Chengming Li" userId="fe40599d2c97df8f" providerId="LiveId" clId="{EEA1446C-DC9F-476E-9FA1-A69FF84D40BA}" dt="2024-12-03T05:58:08.083" v="1888" actId="14100"/>
          <ac:spMkLst>
            <pc:docMk/>
            <pc:sldMk cId="832540183" sldId="648"/>
            <ac:spMk id="10" creationId="{36B4C9DA-153E-AB2C-56B7-D5BE4A1F97EC}"/>
          </ac:spMkLst>
        </pc:spChg>
        <pc:spChg chg="add mod">
          <ac:chgData name="Chengming Li" userId="fe40599d2c97df8f" providerId="LiveId" clId="{EEA1446C-DC9F-476E-9FA1-A69FF84D40BA}" dt="2024-12-03T05:58:12.299" v="1890" actId="14100"/>
          <ac:spMkLst>
            <pc:docMk/>
            <pc:sldMk cId="832540183" sldId="648"/>
            <ac:spMk id="11" creationId="{43D72A92-6C56-450D-16C2-5EBEFF35DBBF}"/>
          </ac:spMkLst>
        </pc:spChg>
        <pc:spChg chg="add mod">
          <ac:chgData name="Chengming Li" userId="fe40599d2c97df8f" providerId="LiveId" clId="{EEA1446C-DC9F-476E-9FA1-A69FF84D40BA}" dt="2024-12-03T05:58:50.308" v="1941" actId="14100"/>
          <ac:spMkLst>
            <pc:docMk/>
            <pc:sldMk cId="832540183" sldId="648"/>
            <ac:spMk id="12" creationId="{6676AF7B-B63D-1730-F4B8-3A4DC430909D}"/>
          </ac:spMkLst>
        </pc:spChg>
        <pc:spChg chg="add mod">
          <ac:chgData name="Chengming Li" userId="fe40599d2c97df8f" providerId="LiveId" clId="{EEA1446C-DC9F-476E-9FA1-A69FF84D40BA}" dt="2024-12-03T05:59:27.811" v="1945" actId="14100"/>
          <ac:spMkLst>
            <pc:docMk/>
            <pc:sldMk cId="832540183" sldId="648"/>
            <ac:spMk id="13" creationId="{C36EFB22-32AE-7F58-6721-8315B463ADFA}"/>
          </ac:spMkLst>
        </pc:spChg>
        <pc:picChg chg="add mod">
          <ac:chgData name="Chengming Li" userId="fe40599d2c97df8f" providerId="LiveId" clId="{EEA1446C-DC9F-476E-9FA1-A69FF84D40BA}" dt="2024-12-03T05:55:26.742" v="1802" actId="1076"/>
          <ac:picMkLst>
            <pc:docMk/>
            <pc:sldMk cId="832540183" sldId="648"/>
            <ac:picMk id="5" creationId="{911C593A-0C0A-2F84-92E0-CF2D188E66F2}"/>
          </ac:picMkLst>
        </pc:picChg>
        <pc:picChg chg="del">
          <ac:chgData name="Chengming Li" userId="fe40599d2c97df8f" providerId="LiveId" clId="{EEA1446C-DC9F-476E-9FA1-A69FF84D40BA}" dt="2024-12-03T05:54:40.680" v="1797" actId="478"/>
          <ac:picMkLst>
            <pc:docMk/>
            <pc:sldMk cId="832540183" sldId="648"/>
            <ac:picMk id="6" creationId="{08E9789A-3C24-E4BF-A9DE-4D996F7F328E}"/>
          </ac:picMkLst>
        </pc:picChg>
      </pc:sldChg>
      <pc:sldChg chg="addSp delSp modSp add mod ord">
        <pc:chgData name="Chengming Li" userId="fe40599d2c97df8f" providerId="LiveId" clId="{EEA1446C-DC9F-476E-9FA1-A69FF84D40BA}" dt="2024-12-03T06:29:00.756" v="2165" actId="1076"/>
        <pc:sldMkLst>
          <pc:docMk/>
          <pc:sldMk cId="3148015913" sldId="649"/>
        </pc:sldMkLst>
        <pc:spChg chg="mod">
          <ac:chgData name="Chengming Li" userId="fe40599d2c97df8f" providerId="LiveId" clId="{EEA1446C-DC9F-476E-9FA1-A69FF84D40BA}" dt="2024-12-03T06:27:49.576" v="2148" actId="20577"/>
          <ac:spMkLst>
            <pc:docMk/>
            <pc:sldMk cId="3148015913" sldId="649"/>
            <ac:spMk id="3" creationId="{BCA45501-A5C1-BF4B-43A1-EEE7EAFB92B5}"/>
          </ac:spMkLst>
        </pc:spChg>
        <pc:spChg chg="mod ord">
          <ac:chgData name="Chengming Li" userId="fe40599d2c97df8f" providerId="LiveId" clId="{EEA1446C-DC9F-476E-9FA1-A69FF84D40BA}" dt="2024-12-03T06:01:18.391" v="1972" actId="14100"/>
          <ac:spMkLst>
            <pc:docMk/>
            <pc:sldMk cId="3148015913" sldId="649"/>
            <ac:spMk id="8" creationId="{2122C05A-ECFD-E741-5E66-E23D99A985C2}"/>
          </ac:spMkLst>
        </pc:spChg>
        <pc:spChg chg="mod ord">
          <ac:chgData name="Chengming Li" userId="fe40599d2c97df8f" providerId="LiveId" clId="{EEA1446C-DC9F-476E-9FA1-A69FF84D40BA}" dt="2024-12-03T06:00:59.058" v="1965" actId="1076"/>
          <ac:spMkLst>
            <pc:docMk/>
            <pc:sldMk cId="3148015913" sldId="649"/>
            <ac:spMk id="9" creationId="{66915E8A-93A1-D736-F49D-63F413E95429}"/>
          </ac:spMkLst>
        </pc:spChg>
        <pc:spChg chg="mod ord">
          <ac:chgData name="Chengming Li" userId="fe40599d2c97df8f" providerId="LiveId" clId="{EEA1446C-DC9F-476E-9FA1-A69FF84D40BA}" dt="2024-12-03T06:01:10.367" v="1970" actId="14100"/>
          <ac:spMkLst>
            <pc:docMk/>
            <pc:sldMk cId="3148015913" sldId="649"/>
            <ac:spMk id="10" creationId="{E0BF1068-8649-237B-6B95-D177D3C6DAE9}"/>
          </ac:spMkLst>
        </pc:spChg>
        <pc:spChg chg="mod ord">
          <ac:chgData name="Chengming Li" userId="fe40599d2c97df8f" providerId="LiveId" clId="{EEA1446C-DC9F-476E-9FA1-A69FF84D40BA}" dt="2024-12-03T06:01:05.640" v="1968" actId="14100"/>
          <ac:spMkLst>
            <pc:docMk/>
            <pc:sldMk cId="3148015913" sldId="649"/>
            <ac:spMk id="11" creationId="{7497545E-B603-C530-A1D2-EC7575B6FCD5}"/>
          </ac:spMkLst>
        </pc:spChg>
        <pc:spChg chg="del ord">
          <ac:chgData name="Chengming Li" userId="fe40599d2c97df8f" providerId="LiveId" clId="{EEA1446C-DC9F-476E-9FA1-A69FF84D40BA}" dt="2024-12-03T06:00:51.321" v="1964" actId="478"/>
          <ac:spMkLst>
            <pc:docMk/>
            <pc:sldMk cId="3148015913" sldId="649"/>
            <ac:spMk id="12" creationId="{469E2489-0EAE-4F9E-D794-F3CB26CA3C51}"/>
          </ac:spMkLst>
        </pc:spChg>
        <pc:spChg chg="mod ord">
          <ac:chgData name="Chengming Li" userId="fe40599d2c97df8f" providerId="LiveId" clId="{EEA1446C-DC9F-476E-9FA1-A69FF84D40BA}" dt="2024-12-03T06:00:47.153" v="1963" actId="14100"/>
          <ac:spMkLst>
            <pc:docMk/>
            <pc:sldMk cId="3148015913" sldId="649"/>
            <ac:spMk id="13" creationId="{A4C56BF0-9FAA-7F1C-3F23-4E319515C644}"/>
          </ac:spMkLst>
        </pc:spChg>
        <pc:spChg chg="add mod">
          <ac:chgData name="Chengming Li" userId="fe40599d2c97df8f" providerId="LiveId" clId="{EEA1446C-DC9F-476E-9FA1-A69FF84D40BA}" dt="2024-12-03T06:04:23.692" v="2050" actId="20577"/>
          <ac:spMkLst>
            <pc:docMk/>
            <pc:sldMk cId="3148015913" sldId="649"/>
            <ac:spMk id="14" creationId="{D5560D58-0B45-DCE6-A47A-5E60EAD8DEAC}"/>
          </ac:spMkLst>
        </pc:spChg>
        <pc:spChg chg="add mod">
          <ac:chgData name="Chengming Li" userId="fe40599d2c97df8f" providerId="LiveId" clId="{EEA1446C-DC9F-476E-9FA1-A69FF84D40BA}" dt="2024-12-03T06:03:52.994" v="2035" actId="1076"/>
          <ac:spMkLst>
            <pc:docMk/>
            <pc:sldMk cId="3148015913" sldId="649"/>
            <ac:spMk id="15" creationId="{48864D73-08C2-0A3B-0798-FE1342014976}"/>
          </ac:spMkLst>
        </pc:spChg>
        <pc:spChg chg="add mod">
          <ac:chgData name="Chengming Li" userId="fe40599d2c97df8f" providerId="LiveId" clId="{EEA1446C-DC9F-476E-9FA1-A69FF84D40BA}" dt="2024-12-03T06:29:00.756" v="2165" actId="1076"/>
          <ac:spMkLst>
            <pc:docMk/>
            <pc:sldMk cId="3148015913" sldId="649"/>
            <ac:spMk id="16" creationId="{62E55B37-480D-7518-E70D-56C4B8A792EE}"/>
          </ac:spMkLst>
        </pc:spChg>
        <pc:spChg chg="add mod">
          <ac:chgData name="Chengming Li" userId="fe40599d2c97df8f" providerId="LiveId" clId="{EEA1446C-DC9F-476E-9FA1-A69FF84D40BA}" dt="2024-12-03T06:04:57.191" v="2068" actId="207"/>
          <ac:spMkLst>
            <pc:docMk/>
            <pc:sldMk cId="3148015913" sldId="649"/>
            <ac:spMk id="17" creationId="{B3235E90-F437-BB2E-AA16-3394E2D8EBDD}"/>
          </ac:spMkLst>
        </pc:spChg>
        <pc:picChg chg="del">
          <ac:chgData name="Chengming Li" userId="fe40599d2c97df8f" providerId="LiveId" clId="{EEA1446C-DC9F-476E-9FA1-A69FF84D40BA}" dt="2024-12-03T06:00:11.667" v="1951" actId="478"/>
          <ac:picMkLst>
            <pc:docMk/>
            <pc:sldMk cId="3148015913" sldId="649"/>
            <ac:picMk id="5" creationId="{B65E89AC-AEEE-35A0-EA7D-222955B8FBD5}"/>
          </ac:picMkLst>
        </pc:picChg>
        <pc:picChg chg="add mod">
          <ac:chgData name="Chengming Li" userId="fe40599d2c97df8f" providerId="LiveId" clId="{EEA1446C-DC9F-476E-9FA1-A69FF84D40BA}" dt="2024-12-03T06:00:35.809" v="1959" actId="1076"/>
          <ac:picMkLst>
            <pc:docMk/>
            <pc:sldMk cId="3148015913" sldId="649"/>
            <ac:picMk id="6" creationId="{C8300D96-2161-3850-88B2-5D11F698CFC9}"/>
          </ac:picMkLst>
        </pc:picChg>
      </pc:sldChg>
      <pc:sldChg chg="addSp delSp modSp add mod ord">
        <pc:chgData name="Chengming Li" userId="fe40599d2c97df8f" providerId="LiveId" clId="{EEA1446C-DC9F-476E-9FA1-A69FF84D40BA}" dt="2024-12-03T07:38:49.710" v="2837" actId="20577"/>
        <pc:sldMkLst>
          <pc:docMk/>
          <pc:sldMk cId="931498154" sldId="650"/>
        </pc:sldMkLst>
        <pc:spChg chg="mod">
          <ac:chgData name="Chengming Li" userId="fe40599d2c97df8f" providerId="LiveId" clId="{EEA1446C-DC9F-476E-9FA1-A69FF84D40BA}" dt="2024-12-03T06:25:13.826" v="2127" actId="20577"/>
          <ac:spMkLst>
            <pc:docMk/>
            <pc:sldMk cId="931498154" sldId="650"/>
            <ac:spMk id="3" creationId="{5366BA59-7FEE-0B5C-6704-F1879DBDD9C2}"/>
          </ac:spMkLst>
        </pc:spChg>
        <pc:spChg chg="add mod">
          <ac:chgData name="Chengming Li" userId="fe40599d2c97df8f" providerId="LiveId" clId="{EEA1446C-DC9F-476E-9FA1-A69FF84D40BA}" dt="2024-12-03T07:38:49.710" v="2837" actId="20577"/>
          <ac:spMkLst>
            <pc:docMk/>
            <pc:sldMk cId="931498154" sldId="650"/>
            <ac:spMk id="4" creationId="{5868D551-D875-CA92-E690-A43ACEE675AF}"/>
          </ac:spMkLst>
        </pc:spChg>
        <pc:picChg chg="del">
          <ac:chgData name="Chengming Li" userId="fe40599d2c97df8f" providerId="LiveId" clId="{EEA1446C-DC9F-476E-9FA1-A69FF84D40BA}" dt="2024-12-03T06:24:54.060" v="2088" actId="478"/>
          <ac:picMkLst>
            <pc:docMk/>
            <pc:sldMk cId="931498154" sldId="650"/>
            <ac:picMk id="5" creationId="{82C46B0F-877E-5CAF-7F8E-DAD6C50A18D4}"/>
          </ac:picMkLst>
        </pc:picChg>
        <pc:picChg chg="add del mod">
          <ac:chgData name="Chengming Li" userId="fe40599d2c97df8f" providerId="LiveId" clId="{EEA1446C-DC9F-476E-9FA1-A69FF84D40BA}" dt="2024-12-03T06:27:08.526" v="2135" actId="478"/>
          <ac:picMkLst>
            <pc:docMk/>
            <pc:sldMk cId="931498154" sldId="650"/>
            <ac:picMk id="6" creationId="{4BEBFF09-AFDD-1194-E2F0-2C32873BDB9A}"/>
          </ac:picMkLst>
        </pc:picChg>
        <pc:picChg chg="del">
          <ac:chgData name="Chengming Li" userId="fe40599d2c97df8f" providerId="LiveId" clId="{EEA1446C-DC9F-476E-9FA1-A69FF84D40BA}" dt="2024-12-03T06:24:54.594" v="2089" actId="478"/>
          <ac:picMkLst>
            <pc:docMk/>
            <pc:sldMk cId="931498154" sldId="650"/>
            <ac:picMk id="8" creationId="{5BD0EE61-54DE-B6F6-9C74-6E2E672094A3}"/>
          </ac:picMkLst>
        </pc:picChg>
        <pc:picChg chg="add del mod">
          <ac:chgData name="Chengming Li" userId="fe40599d2c97df8f" providerId="LiveId" clId="{EEA1446C-DC9F-476E-9FA1-A69FF84D40BA}" dt="2024-12-03T06:27:21.641" v="2142" actId="478"/>
          <ac:picMkLst>
            <pc:docMk/>
            <pc:sldMk cId="931498154" sldId="650"/>
            <ac:picMk id="9" creationId="{E1C6FCA4-2534-A219-276C-E8C8CF04095B}"/>
          </ac:picMkLst>
        </pc:picChg>
        <pc:picChg chg="add mod">
          <ac:chgData name="Chengming Li" userId="fe40599d2c97df8f" providerId="LiveId" clId="{EEA1446C-DC9F-476E-9FA1-A69FF84D40BA}" dt="2024-12-03T07:37:27.163" v="2724" actId="1076"/>
          <ac:picMkLst>
            <pc:docMk/>
            <pc:sldMk cId="931498154" sldId="650"/>
            <ac:picMk id="11" creationId="{A6A402A6-43B6-AE50-9EBF-6B4C6C9C709D}"/>
          </ac:picMkLst>
        </pc:picChg>
      </pc:sldChg>
      <pc:sldChg chg="addSp delSp modSp add mod ord">
        <pc:chgData name="Chengming Li" userId="fe40599d2c97df8f" providerId="LiveId" clId="{EEA1446C-DC9F-476E-9FA1-A69FF84D40BA}" dt="2024-12-03T07:32:09.035" v="2647" actId="692"/>
        <pc:sldMkLst>
          <pc:docMk/>
          <pc:sldMk cId="1568502379" sldId="651"/>
        </pc:sldMkLst>
        <pc:spChg chg="mod">
          <ac:chgData name="Chengming Li" userId="fe40599d2c97df8f" providerId="LiveId" clId="{EEA1446C-DC9F-476E-9FA1-A69FF84D40BA}" dt="2024-12-03T07:12:19.135" v="2280" actId="20577"/>
          <ac:spMkLst>
            <pc:docMk/>
            <pc:sldMk cId="1568502379" sldId="651"/>
            <ac:spMk id="3" creationId="{CFE4B540-8BE0-6249-F6E5-8187BAED492D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4" creationId="{C7B7F45F-855B-2156-58A5-361394056CE1}"/>
          </ac:spMkLst>
        </pc:spChg>
        <pc:spChg chg="del">
          <ac:chgData name="Chengming Li" userId="fe40599d2c97df8f" providerId="LiveId" clId="{EEA1446C-DC9F-476E-9FA1-A69FF84D40BA}" dt="2024-12-03T07:10:03.352" v="2185" actId="478"/>
          <ac:spMkLst>
            <pc:docMk/>
            <pc:sldMk cId="1568502379" sldId="651"/>
            <ac:spMk id="6" creationId="{48EC6873-61F3-9E8E-953D-16FC4C9C9D55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7" creationId="{CFA3732C-B49B-D7CF-D66C-9362151FDE77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8" creationId="{9E89A4E8-F2F7-27C6-FEB2-5A16C8981E7A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9" creationId="{87DF5C86-A21B-5AD7-0BA7-6EEF8E19CF4B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0" creationId="{EB140BDD-766F-6D33-4EDF-7237105EE4C8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1" creationId="{AAA78DFB-7D0C-1ABA-A190-65B74C9C6320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2" creationId="{D6E857A2-A2D3-4E1E-8321-FC1ED33016B0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3" creationId="{B184513C-FE70-B8C7-39D3-E2A3BE85AF8B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4" creationId="{3B6C1F1B-0B95-A71F-3BA4-05D62AD887A3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5" creationId="{FB3B179A-13F2-74BE-94D7-2876595C48A3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6" creationId="{872FD883-24E1-9C52-3904-3A39AB610AE4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7" creationId="{1FDFB4A8-D6CB-B9EF-3F41-B5246E2A0548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8" creationId="{8807C362-F59C-CAE5-5DA9-8C9FBBC542F3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19" creationId="{0B91C083-52AC-7B8D-5B30-1B548794988A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0" creationId="{4E4012EA-DB80-6044-C755-7B0C48F01720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1" creationId="{721A48C7-192C-BEF9-E4A9-6BF183833F5B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2" creationId="{F586B268-72C6-9493-A3E9-2920DE3251AE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3" creationId="{D9866387-4F5C-1E25-C970-F994FD21EABA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4" creationId="{88AD4857-CAFF-F161-8391-21CA53064C70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5" creationId="{1D71C516-C8CE-F574-1E64-1D485812C51B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6" creationId="{C07EF873-94A6-EAF4-7209-91FBB400AECD}"/>
          </ac:spMkLst>
        </pc:spChg>
        <pc:spChg chg="del">
          <ac:chgData name="Chengming Li" userId="fe40599d2c97df8f" providerId="LiveId" clId="{EEA1446C-DC9F-476E-9FA1-A69FF84D40BA}" dt="2024-12-03T07:09:54.190" v="2184" actId="478"/>
          <ac:spMkLst>
            <pc:docMk/>
            <pc:sldMk cId="1568502379" sldId="651"/>
            <ac:spMk id="27" creationId="{CB660C6B-88BD-D5C8-6371-CE261B03F3E8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28" creationId="{C2AFCE69-27F0-0BBA-2F8F-5A560E7A31D3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29" creationId="{8A799339-A765-8D72-0CC1-D8503DAEBB98}"/>
          </ac:spMkLst>
        </pc:spChg>
        <pc:spChg chg="add mod">
          <ac:chgData name="Chengming Li" userId="fe40599d2c97df8f" providerId="LiveId" clId="{EEA1446C-DC9F-476E-9FA1-A69FF84D40BA}" dt="2024-12-03T07:30:17.999" v="2604" actId="1076"/>
          <ac:spMkLst>
            <pc:docMk/>
            <pc:sldMk cId="1568502379" sldId="651"/>
            <ac:spMk id="33" creationId="{0CCE52B9-531A-7EF7-AE98-1510BA7C735E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34" creationId="{8B99CA63-34C9-9004-3B0C-56B0732F03EB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43" creationId="{5C6A5C0D-078C-85F5-1A6E-6E5090E3FCEF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44" creationId="{9DA83628-5C0D-1A14-8347-19CB95ACFCCA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51" creationId="{8D8EE372-3211-6C17-EF59-B0CBF176AF5B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52" creationId="{C8F707B0-CACE-80F3-43F6-7B31AA66798C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53" creationId="{50F5D25C-2811-6194-6014-F47098C8BEEB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56" creationId="{CB05980B-EC15-3A0C-4161-1662E2C38759}"/>
          </ac:spMkLst>
        </pc:spChg>
        <pc:spChg chg="add mod">
          <ac:chgData name="Chengming Li" userId="fe40599d2c97df8f" providerId="LiveId" clId="{EEA1446C-DC9F-476E-9FA1-A69FF84D40BA}" dt="2024-12-03T07:21:36.576" v="2532" actId="1076"/>
          <ac:spMkLst>
            <pc:docMk/>
            <pc:sldMk cId="1568502379" sldId="651"/>
            <ac:spMk id="57" creationId="{264A4CA7-C5D6-834B-BA37-23FF5725A2AF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59" creationId="{58F95396-8CC8-DAA5-1FCD-AD0CF72A66EF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69" creationId="{76C6B24C-3444-8338-AAB3-3A3773BB689A}"/>
          </ac:spMkLst>
        </pc:spChg>
        <pc:spChg chg="add mod">
          <ac:chgData name="Chengming Li" userId="fe40599d2c97df8f" providerId="LiveId" clId="{EEA1446C-DC9F-476E-9FA1-A69FF84D40BA}" dt="2024-12-03T07:20:25.785" v="2516" actId="1076"/>
          <ac:spMkLst>
            <pc:docMk/>
            <pc:sldMk cId="1568502379" sldId="651"/>
            <ac:spMk id="70" creationId="{73F385EB-1204-9CFF-0F9B-1212D8848C45}"/>
          </ac:spMkLst>
        </pc:spChg>
        <pc:spChg chg="add mod">
          <ac:chgData name="Chengming Li" userId="fe40599d2c97df8f" providerId="LiveId" clId="{EEA1446C-DC9F-476E-9FA1-A69FF84D40BA}" dt="2024-12-03T07:21:15.270" v="2525" actId="1076"/>
          <ac:spMkLst>
            <pc:docMk/>
            <pc:sldMk cId="1568502379" sldId="651"/>
            <ac:spMk id="83" creationId="{7A313BAC-DE0A-F75E-0ED0-4C49E5C8EF29}"/>
          </ac:spMkLst>
        </pc:spChg>
        <pc:spChg chg="add mod">
          <ac:chgData name="Chengming Li" userId="fe40599d2c97df8f" providerId="LiveId" clId="{EEA1446C-DC9F-476E-9FA1-A69FF84D40BA}" dt="2024-12-03T07:29:53.548" v="2598" actId="1076"/>
          <ac:spMkLst>
            <pc:docMk/>
            <pc:sldMk cId="1568502379" sldId="651"/>
            <ac:spMk id="84" creationId="{E7D90ECC-6A64-6462-518E-7D5A086392D6}"/>
          </ac:spMkLst>
        </pc:spChg>
        <pc:spChg chg="add mod">
          <ac:chgData name="Chengming Li" userId="fe40599d2c97df8f" providerId="LiveId" clId="{EEA1446C-DC9F-476E-9FA1-A69FF84D40BA}" dt="2024-12-03T07:22:00.346" v="2537" actId="20577"/>
          <ac:spMkLst>
            <pc:docMk/>
            <pc:sldMk cId="1568502379" sldId="651"/>
            <ac:spMk id="86" creationId="{2C9206D7-A214-2069-9814-520239A88BD3}"/>
          </ac:spMkLst>
        </pc:spChg>
        <pc:spChg chg="add mod">
          <ac:chgData name="Chengming Li" userId="fe40599d2c97df8f" providerId="LiveId" clId="{EEA1446C-DC9F-476E-9FA1-A69FF84D40BA}" dt="2024-12-03T07:22:11.166" v="2539" actId="1076"/>
          <ac:spMkLst>
            <pc:docMk/>
            <pc:sldMk cId="1568502379" sldId="651"/>
            <ac:spMk id="87" creationId="{4B396690-84E4-1395-C7F6-C6F4A4176CBF}"/>
          </ac:spMkLst>
        </pc:spChg>
        <pc:spChg chg="add mod">
          <ac:chgData name="Chengming Li" userId="fe40599d2c97df8f" providerId="LiveId" clId="{EEA1446C-DC9F-476E-9FA1-A69FF84D40BA}" dt="2024-12-03T07:29:56.086" v="2599" actId="1076"/>
          <ac:spMkLst>
            <pc:docMk/>
            <pc:sldMk cId="1568502379" sldId="651"/>
            <ac:spMk id="88" creationId="{B7442679-8605-3666-2A1B-ACE0F3FDC101}"/>
          </ac:spMkLst>
        </pc:spChg>
        <pc:spChg chg="add del mod">
          <ac:chgData name="Chengming Li" userId="fe40599d2c97df8f" providerId="LiveId" clId="{EEA1446C-DC9F-476E-9FA1-A69FF84D40BA}" dt="2024-12-03T07:25:11.175" v="2546" actId="478"/>
          <ac:spMkLst>
            <pc:docMk/>
            <pc:sldMk cId="1568502379" sldId="651"/>
            <ac:spMk id="92" creationId="{2CB23446-AEC3-DE83-72D1-A1979245205F}"/>
          </ac:spMkLst>
        </pc:spChg>
        <pc:spChg chg="add del mod">
          <ac:chgData name="Chengming Li" userId="fe40599d2c97df8f" providerId="LiveId" clId="{EEA1446C-DC9F-476E-9FA1-A69FF84D40BA}" dt="2024-12-03T07:26:15.518" v="2550" actId="478"/>
          <ac:spMkLst>
            <pc:docMk/>
            <pc:sldMk cId="1568502379" sldId="651"/>
            <ac:spMk id="93" creationId="{1B3C50B0-2F1E-4BD1-D256-7B682287722A}"/>
          </ac:spMkLst>
        </pc:spChg>
        <pc:spChg chg="add mod">
          <ac:chgData name="Chengming Li" userId="fe40599d2c97df8f" providerId="LiveId" clId="{EEA1446C-DC9F-476E-9FA1-A69FF84D40BA}" dt="2024-12-03T07:30:12.315" v="2602"/>
          <ac:spMkLst>
            <pc:docMk/>
            <pc:sldMk cId="1568502379" sldId="651"/>
            <ac:spMk id="1024" creationId="{5BE3A347-918A-10F8-2F39-546B9BF19B9B}"/>
          </ac:spMkLst>
        </pc:spChg>
        <pc:spChg chg="add mod">
          <ac:chgData name="Chengming Li" userId="fe40599d2c97df8f" providerId="LiveId" clId="{EEA1446C-DC9F-476E-9FA1-A69FF84D40BA}" dt="2024-12-03T07:31:06.668" v="2633" actId="113"/>
          <ac:spMkLst>
            <pc:docMk/>
            <pc:sldMk cId="1568502379" sldId="651"/>
            <ac:spMk id="1025" creationId="{1E21C16C-3DC2-B92D-79AC-E09E0D772819}"/>
          </ac:spMkLst>
        </pc:spChg>
        <pc:spChg chg="add mod">
          <ac:chgData name="Chengming Li" userId="fe40599d2c97df8f" providerId="LiveId" clId="{EEA1446C-DC9F-476E-9FA1-A69FF84D40BA}" dt="2024-12-03T07:31:10.231" v="2634" actId="113"/>
          <ac:spMkLst>
            <pc:docMk/>
            <pc:sldMk cId="1568502379" sldId="651"/>
            <ac:spMk id="1027" creationId="{307F033B-6C1E-56C4-8A6B-E0D8C8632749}"/>
          </ac:spMkLst>
        </pc:spChg>
        <pc:spChg chg="add mod">
          <ac:chgData name="Chengming Li" userId="fe40599d2c97df8f" providerId="LiveId" clId="{EEA1446C-DC9F-476E-9FA1-A69FF84D40BA}" dt="2024-12-03T07:31:13.342" v="2635" actId="113"/>
          <ac:spMkLst>
            <pc:docMk/>
            <pc:sldMk cId="1568502379" sldId="651"/>
            <ac:spMk id="1029" creationId="{CEEA9EB3-A1F5-B806-E179-1511F800BF1B}"/>
          </ac:spMkLst>
        </pc:spChg>
        <pc:spChg chg="add mod">
          <ac:chgData name="Chengming Li" userId="fe40599d2c97df8f" providerId="LiveId" clId="{EEA1446C-DC9F-476E-9FA1-A69FF84D40BA}" dt="2024-12-03T07:31:54.421" v="2644" actId="1076"/>
          <ac:spMkLst>
            <pc:docMk/>
            <pc:sldMk cId="1568502379" sldId="651"/>
            <ac:spMk id="1031" creationId="{A020EB4D-D532-64CF-6705-9D59D097D72D}"/>
          </ac:spMkLst>
        </pc:spChg>
        <pc:spChg chg="add mod">
          <ac:chgData name="Chengming Li" userId="fe40599d2c97df8f" providerId="LiveId" clId="{EEA1446C-DC9F-476E-9FA1-A69FF84D40BA}" dt="2024-12-03T07:31:38.086" v="2640" actId="20577"/>
          <ac:spMkLst>
            <pc:docMk/>
            <pc:sldMk cId="1568502379" sldId="651"/>
            <ac:spMk id="1032" creationId="{AD4783DC-EF80-1EA2-3F7E-625B72E18515}"/>
          </ac:spMkLst>
        </pc:spChg>
        <pc:picChg chg="del">
          <ac:chgData name="Chengming Li" userId="fe40599d2c97df8f" providerId="LiveId" clId="{EEA1446C-DC9F-476E-9FA1-A69FF84D40BA}" dt="2024-12-03T07:09:50.602" v="2183" actId="478"/>
          <ac:picMkLst>
            <pc:docMk/>
            <pc:sldMk cId="1568502379" sldId="651"/>
            <ac:picMk id="5" creationId="{CB1D91A3-1993-4A47-8AC1-8743820DE35D}"/>
          </ac:picMkLst>
        </pc:picChg>
        <pc:picChg chg="add mod">
          <ac:chgData name="Chengming Li" userId="fe40599d2c97df8f" providerId="LiveId" clId="{EEA1446C-DC9F-476E-9FA1-A69FF84D40BA}" dt="2024-12-03T07:28:34.994" v="2576" actId="1076"/>
          <ac:picMkLst>
            <pc:docMk/>
            <pc:sldMk cId="1568502379" sldId="651"/>
            <ac:picMk id="110" creationId="{E5C8B5A4-2C09-89E9-0405-3B3E3BC11873}"/>
          </ac:picMkLst>
        </pc:picChg>
        <pc:picChg chg="add mod">
          <ac:chgData name="Chengming Li" userId="fe40599d2c97df8f" providerId="LiveId" clId="{EEA1446C-DC9F-476E-9FA1-A69FF84D40BA}" dt="2024-12-03T07:22:39.966" v="2542" actId="1076"/>
          <ac:picMkLst>
            <pc:docMk/>
            <pc:sldMk cId="1568502379" sldId="651"/>
            <ac:picMk id="1026" creationId="{8428A34A-3057-581B-40CD-83433098C19B}"/>
          </ac:picMkLst>
        </pc:picChg>
        <pc:picChg chg="add del mod">
          <ac:chgData name="Chengming Li" userId="fe40599d2c97df8f" providerId="LiveId" clId="{EEA1446C-DC9F-476E-9FA1-A69FF84D40BA}" dt="2024-12-03T07:20:38.666" v="2520" actId="478"/>
          <ac:picMkLst>
            <pc:docMk/>
            <pc:sldMk cId="1568502379" sldId="651"/>
            <ac:picMk id="1028" creationId="{892CB5AE-6A72-8FA9-472E-B11A34659D52}"/>
          </ac:picMkLst>
        </pc:picChg>
        <pc:picChg chg="add mod">
          <ac:chgData name="Chengming Li" userId="fe40599d2c97df8f" providerId="LiveId" clId="{EEA1446C-DC9F-476E-9FA1-A69FF84D40BA}" dt="2024-12-03T07:27:06.991" v="2556" actId="1076"/>
          <ac:picMkLst>
            <pc:docMk/>
            <pc:sldMk cId="1568502379" sldId="651"/>
            <ac:picMk id="1030" creationId="{1CF155B3-31E8-22EE-8F84-802D914C4FF9}"/>
          </ac:picMkLst>
        </pc:pic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31" creationId="{DBC9A6E9-5990-1937-EAE6-8CA32DE4F7F1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35" creationId="{9239880B-DB70-5278-6E9F-EEF2AF8A6CDD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38" creationId="{09B75099-FEE2-965F-1135-4044BB898049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40" creationId="{A6089FFD-C747-5B34-98F0-C4973C1E262C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41" creationId="{C6637516-064B-1DCA-4ACF-F41C2338D0CF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45" creationId="{82417B56-DA03-B87F-AC5D-F6A6EA5CAF9A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46" creationId="{DA468C0F-B802-4F8A-6DB0-791A5C49F285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47" creationId="{A438932B-4638-3E73-D6C3-FA4410048304}"/>
          </ac:cxnSpMkLst>
        </pc:cxnChg>
        <pc:cxnChg chg="add mod">
          <ac:chgData name="Chengming Li" userId="fe40599d2c97df8f" providerId="LiveId" clId="{EEA1446C-DC9F-476E-9FA1-A69FF84D40BA}" dt="2024-12-03T07:20:25.785" v="2516" actId="1076"/>
          <ac:cxnSpMkLst>
            <pc:docMk/>
            <pc:sldMk cId="1568502379" sldId="651"/>
            <ac:cxnSpMk id="54" creationId="{F527B6F1-AC1B-97F3-2A80-018AA6981BDE}"/>
          </ac:cxnSpMkLst>
        </pc:cxnChg>
        <pc:cxnChg chg="add mod">
          <ac:chgData name="Chengming Li" userId="fe40599d2c97df8f" providerId="LiveId" clId="{EEA1446C-DC9F-476E-9FA1-A69FF84D40BA}" dt="2024-12-03T07:27:38.833" v="2562" actId="14100"/>
          <ac:cxnSpMkLst>
            <pc:docMk/>
            <pc:sldMk cId="1568502379" sldId="651"/>
            <ac:cxnSpMk id="58" creationId="{170F044A-A86D-D794-2A5C-60654809B7ED}"/>
          </ac:cxnSpMkLst>
        </pc:cxnChg>
        <pc:cxnChg chg="add del mod">
          <ac:chgData name="Chengming Li" userId="fe40599d2c97df8f" providerId="LiveId" clId="{EEA1446C-DC9F-476E-9FA1-A69FF84D40BA}" dt="2024-12-03T07:19:16.078" v="2514" actId="478"/>
          <ac:cxnSpMkLst>
            <pc:docMk/>
            <pc:sldMk cId="1568502379" sldId="651"/>
            <ac:cxnSpMk id="72" creationId="{ECB8C5CD-4A8E-087D-39C9-C365D9238F29}"/>
          </ac:cxnSpMkLst>
        </pc:cxnChg>
        <pc:cxnChg chg="add mod">
          <ac:chgData name="Chengming Li" userId="fe40599d2c97df8f" providerId="LiveId" clId="{EEA1446C-DC9F-476E-9FA1-A69FF84D40BA}" dt="2024-12-03T07:27:31.122" v="2561" actId="14100"/>
          <ac:cxnSpMkLst>
            <pc:docMk/>
            <pc:sldMk cId="1568502379" sldId="651"/>
            <ac:cxnSpMk id="85" creationId="{04D3E970-878F-CDCB-71F7-97CDFB99E615}"/>
          </ac:cxnSpMkLst>
        </pc:cxnChg>
        <pc:cxnChg chg="add mod">
          <ac:chgData name="Chengming Li" userId="fe40599d2c97df8f" providerId="LiveId" clId="{EEA1446C-DC9F-476E-9FA1-A69FF84D40BA}" dt="2024-12-03T07:27:28.623" v="2560" actId="14100"/>
          <ac:cxnSpMkLst>
            <pc:docMk/>
            <pc:sldMk cId="1568502379" sldId="651"/>
            <ac:cxnSpMk id="94" creationId="{70930866-26E8-FC93-5DCB-5DC0B1113123}"/>
          </ac:cxnSpMkLst>
        </pc:cxnChg>
        <pc:cxnChg chg="add mod">
          <ac:chgData name="Chengming Li" userId="fe40599d2c97df8f" providerId="LiveId" clId="{EEA1446C-DC9F-476E-9FA1-A69FF84D40BA}" dt="2024-12-03T07:27:47.350" v="2565" actId="14100"/>
          <ac:cxnSpMkLst>
            <pc:docMk/>
            <pc:sldMk cId="1568502379" sldId="651"/>
            <ac:cxnSpMk id="100" creationId="{4D27CDCC-6625-119F-85F6-B4F6C23B4F2A}"/>
          </ac:cxnSpMkLst>
        </pc:cxnChg>
        <pc:cxnChg chg="add mod">
          <ac:chgData name="Chengming Li" userId="fe40599d2c97df8f" providerId="LiveId" clId="{EEA1446C-DC9F-476E-9FA1-A69FF84D40BA}" dt="2024-12-03T07:28:20.945" v="2573" actId="14100"/>
          <ac:cxnSpMkLst>
            <pc:docMk/>
            <pc:sldMk cId="1568502379" sldId="651"/>
            <ac:cxnSpMk id="103" creationId="{50C42C9B-CBB5-DC6D-FD39-85F1E3B5D909}"/>
          </ac:cxnSpMkLst>
        </pc:cxnChg>
        <pc:cxnChg chg="add mod">
          <ac:chgData name="Chengming Li" userId="fe40599d2c97df8f" providerId="LiveId" clId="{EEA1446C-DC9F-476E-9FA1-A69FF84D40BA}" dt="2024-12-03T07:29:27.347" v="2591" actId="14100"/>
          <ac:cxnSpMkLst>
            <pc:docMk/>
            <pc:sldMk cId="1568502379" sldId="651"/>
            <ac:cxnSpMk id="105" creationId="{7892563A-BFE8-6FB7-CB81-7E137B96F8EA}"/>
          </ac:cxnSpMkLst>
        </pc:cxnChg>
        <pc:cxnChg chg="add mod">
          <ac:chgData name="Chengming Li" userId="fe40599d2c97df8f" providerId="LiveId" clId="{EEA1446C-DC9F-476E-9FA1-A69FF84D40BA}" dt="2024-12-03T07:28:46.426" v="2579" actId="14100"/>
          <ac:cxnSpMkLst>
            <pc:docMk/>
            <pc:sldMk cId="1568502379" sldId="651"/>
            <ac:cxnSpMk id="111" creationId="{DAD6AE48-0088-FCC5-4001-B2D16948CCB2}"/>
          </ac:cxnSpMkLst>
        </pc:cxnChg>
        <pc:cxnChg chg="add mod">
          <ac:chgData name="Chengming Li" userId="fe40599d2c97df8f" providerId="LiveId" clId="{EEA1446C-DC9F-476E-9FA1-A69FF84D40BA}" dt="2024-12-03T07:29:59.834" v="2600" actId="14100"/>
          <ac:cxnSpMkLst>
            <pc:docMk/>
            <pc:sldMk cId="1568502379" sldId="651"/>
            <ac:cxnSpMk id="113" creationId="{F786A08F-9540-A688-5CBD-044F7E5F3336}"/>
          </ac:cxnSpMkLst>
        </pc:cxnChg>
        <pc:cxnChg chg="add mod">
          <ac:chgData name="Chengming Li" userId="fe40599d2c97df8f" providerId="LiveId" clId="{EEA1446C-DC9F-476E-9FA1-A69FF84D40BA}" dt="2024-12-03T07:30:02.247" v="2601" actId="14100"/>
          <ac:cxnSpMkLst>
            <pc:docMk/>
            <pc:sldMk cId="1568502379" sldId="651"/>
            <ac:cxnSpMk id="114" creationId="{F6A633B8-853D-EDBE-48F3-2D1D9F85F4AF}"/>
          </ac:cxnSpMkLst>
        </pc:cxnChg>
        <pc:cxnChg chg="add mod">
          <ac:chgData name="Chengming Li" userId="fe40599d2c97df8f" providerId="LiveId" clId="{EEA1446C-DC9F-476E-9FA1-A69FF84D40BA}" dt="2024-12-03T07:29:19.585" v="2589" actId="14100"/>
          <ac:cxnSpMkLst>
            <pc:docMk/>
            <pc:sldMk cId="1568502379" sldId="651"/>
            <ac:cxnSpMk id="118" creationId="{38D4510A-E091-12EC-7C35-57588E16BE87}"/>
          </ac:cxnSpMkLst>
        </pc:cxnChg>
        <pc:cxnChg chg="add mod">
          <ac:chgData name="Chengming Li" userId="fe40599d2c97df8f" providerId="LiveId" clId="{EEA1446C-DC9F-476E-9FA1-A69FF84D40BA}" dt="2024-12-03T07:29:34.721" v="2593" actId="1076"/>
          <ac:cxnSpMkLst>
            <pc:docMk/>
            <pc:sldMk cId="1568502379" sldId="651"/>
            <ac:cxnSpMk id="122" creationId="{58EC3029-9373-4049-BC3D-E5CFFE079515}"/>
          </ac:cxnSpMkLst>
        </pc:cxnChg>
        <pc:cxnChg chg="add mod">
          <ac:chgData name="Chengming Li" userId="fe40599d2c97df8f" providerId="LiveId" clId="{EEA1446C-DC9F-476E-9FA1-A69FF84D40BA}" dt="2024-12-03T07:29:42.593" v="2596" actId="14100"/>
          <ac:cxnSpMkLst>
            <pc:docMk/>
            <pc:sldMk cId="1568502379" sldId="651"/>
            <ac:cxnSpMk id="123" creationId="{2E8DA810-260B-8A23-42C0-6DA54DB12044}"/>
          </ac:cxnSpMkLst>
        </pc:cxnChg>
        <pc:cxnChg chg="add mod">
          <ac:chgData name="Chengming Li" userId="fe40599d2c97df8f" providerId="LiveId" clId="{EEA1446C-DC9F-476E-9FA1-A69FF84D40BA}" dt="2024-12-03T07:32:09.035" v="2647" actId="692"/>
          <ac:cxnSpMkLst>
            <pc:docMk/>
            <pc:sldMk cId="1568502379" sldId="651"/>
            <ac:cxnSpMk id="1033" creationId="{36E7BB7A-96BC-C25E-2658-5661F05DD966}"/>
          </ac:cxnSpMkLst>
        </pc:cxnChg>
      </pc:sldChg>
      <pc:sldChg chg="new del">
        <pc:chgData name="Chengming Li" userId="fe40599d2c97df8f" providerId="LiveId" clId="{EEA1446C-DC9F-476E-9FA1-A69FF84D40BA}" dt="2024-12-03T07:04:28.724" v="2179" actId="680"/>
        <pc:sldMkLst>
          <pc:docMk/>
          <pc:sldMk cId="1733006664" sldId="651"/>
        </pc:sldMkLst>
      </pc:sldChg>
      <pc:sldChg chg="addSp delSp modSp add mod">
        <pc:chgData name="Chengming Li" userId="fe40599d2c97df8f" providerId="LiveId" clId="{EEA1446C-DC9F-476E-9FA1-A69FF84D40BA}" dt="2024-12-03T07:36:53.924" v="2722" actId="1076"/>
        <pc:sldMkLst>
          <pc:docMk/>
          <pc:sldMk cId="1185935615" sldId="652"/>
        </pc:sldMkLst>
        <pc:spChg chg="mod">
          <ac:chgData name="Chengming Li" userId="fe40599d2c97df8f" providerId="LiveId" clId="{EEA1446C-DC9F-476E-9FA1-A69FF84D40BA}" dt="2024-12-03T07:35:54.810" v="2709" actId="20577"/>
          <ac:spMkLst>
            <pc:docMk/>
            <pc:sldMk cId="1185935615" sldId="652"/>
            <ac:spMk id="3" creationId="{73FD3C19-2B06-46EF-6C79-352686C9E3E3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28" creationId="{56E024BC-F4AF-3A3E-9246-C5ED9D34769C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29" creationId="{CF079040-6FE2-313E-7EB4-D0B571A12F0D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33" creationId="{6E9A3D92-3532-38ED-0769-E8C046D4EC72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34" creationId="{C62B14E5-2B3E-64C6-9CA1-DD9775A20C2A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43" creationId="{CCC0D5B8-BCBC-D699-5FB5-2063D5D40C22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44" creationId="{B72D8825-4E51-5C82-58A0-E3CF833EAEA3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51" creationId="{E496F198-EFE7-7E72-ACFE-52265AC8BD44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52" creationId="{C8EE6546-8104-9EA1-40A5-2D13692A3779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53" creationId="{A5E9D79F-3DAD-D0C4-4B09-5B764F3887E9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56" creationId="{92F3F102-D118-3C7C-F7F2-B0543FE8CB75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57" creationId="{C50048BD-33BB-B3A0-DAF6-FA037EBFC731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59" creationId="{2E3A5A67-8B94-01F9-4F6E-48168F468FEC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69" creationId="{5B8B8815-4C1E-AE7A-287C-49C9763A26DA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70" creationId="{B551D4F5-E6AA-CCFC-FB13-0F80536F9558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83" creationId="{A82CE319-1F92-F3B3-38A3-11866D2CC08A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84" creationId="{20E92042-5212-F17E-E7A3-72A77519AE8B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86" creationId="{B66D9EA5-29FC-8525-B068-1D7F75501821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87" creationId="{E379C2AE-82BC-F841-1379-663CBAD007FE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88" creationId="{F39A0914-848E-74B0-EC54-1DFCC7078862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1025" creationId="{EEB0CD34-54C6-1694-505D-C7CC240A933E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1027" creationId="{DA0AE4A6-C596-C682-576D-54DB3D9E770E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1029" creationId="{70C882A8-E21D-CB07-8056-5AFFD60F59ED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1031" creationId="{E6E4AC12-561A-402A-24F9-0275ED58BCCE}"/>
          </ac:spMkLst>
        </pc:spChg>
        <pc:spChg chg="del">
          <ac:chgData name="Chengming Li" userId="fe40599d2c97df8f" providerId="LiveId" clId="{EEA1446C-DC9F-476E-9FA1-A69FF84D40BA}" dt="2024-12-03T07:36:03.319" v="2710" actId="478"/>
          <ac:spMkLst>
            <pc:docMk/>
            <pc:sldMk cId="1185935615" sldId="652"/>
            <ac:spMk id="1032" creationId="{CC03C726-3EB2-95C0-7D5B-7E123F08211B}"/>
          </ac:spMkLst>
        </pc:spChg>
        <pc:picChg chg="add mod">
          <ac:chgData name="Chengming Li" userId="fe40599d2c97df8f" providerId="LiveId" clId="{EEA1446C-DC9F-476E-9FA1-A69FF84D40BA}" dt="2024-12-03T07:36:43.975" v="2718" actId="1076"/>
          <ac:picMkLst>
            <pc:docMk/>
            <pc:sldMk cId="1185935615" sldId="652"/>
            <ac:picMk id="5" creationId="{8AFD5322-73C4-A234-1AC9-8E5AA1394137}"/>
          </ac:picMkLst>
        </pc:picChg>
        <pc:picChg chg="add mod">
          <ac:chgData name="Chengming Li" userId="fe40599d2c97df8f" providerId="LiveId" clId="{EEA1446C-DC9F-476E-9FA1-A69FF84D40BA}" dt="2024-12-03T07:36:43.975" v="2718" actId="1076"/>
          <ac:picMkLst>
            <pc:docMk/>
            <pc:sldMk cId="1185935615" sldId="652"/>
            <ac:picMk id="7" creationId="{B8A3C846-AFD5-586C-A72D-692E11E447E1}"/>
          </ac:picMkLst>
        </pc:picChg>
        <pc:picChg chg="add mod">
          <ac:chgData name="Chengming Li" userId="fe40599d2c97df8f" providerId="LiveId" clId="{EEA1446C-DC9F-476E-9FA1-A69FF84D40BA}" dt="2024-12-03T07:36:53.924" v="2722" actId="1076"/>
          <ac:picMkLst>
            <pc:docMk/>
            <pc:sldMk cId="1185935615" sldId="652"/>
            <ac:picMk id="9" creationId="{8DFC1C8A-122C-17CA-4CE3-D39B6A543364}"/>
          </ac:picMkLst>
        </pc:picChg>
        <pc:picChg chg="del">
          <ac:chgData name="Chengming Li" userId="fe40599d2c97df8f" providerId="LiveId" clId="{EEA1446C-DC9F-476E-9FA1-A69FF84D40BA}" dt="2024-12-03T07:36:03.319" v="2710" actId="478"/>
          <ac:picMkLst>
            <pc:docMk/>
            <pc:sldMk cId="1185935615" sldId="652"/>
            <ac:picMk id="110" creationId="{72BED556-A7F9-D6CE-C932-D8FACCE41F4C}"/>
          </ac:picMkLst>
        </pc:picChg>
        <pc:picChg chg="del">
          <ac:chgData name="Chengming Li" userId="fe40599d2c97df8f" providerId="LiveId" clId="{EEA1446C-DC9F-476E-9FA1-A69FF84D40BA}" dt="2024-12-03T07:36:04.264" v="2711" actId="478"/>
          <ac:picMkLst>
            <pc:docMk/>
            <pc:sldMk cId="1185935615" sldId="652"/>
            <ac:picMk id="1026" creationId="{D5DE1BB7-7884-DD09-C449-8F9AA4A2CB81}"/>
          </ac:picMkLst>
        </pc:picChg>
        <pc:picChg chg="del">
          <ac:chgData name="Chengming Li" userId="fe40599d2c97df8f" providerId="LiveId" clId="{EEA1446C-DC9F-476E-9FA1-A69FF84D40BA}" dt="2024-12-03T07:36:03.319" v="2710" actId="478"/>
          <ac:picMkLst>
            <pc:docMk/>
            <pc:sldMk cId="1185935615" sldId="652"/>
            <ac:picMk id="1030" creationId="{A9705CC4-B71A-B62E-2BCB-FCE32A48686E}"/>
          </ac:picMkLst>
        </pc:pic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31" creationId="{01AB81F4-9045-6B6B-DE31-A852003D6D84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35" creationId="{F383C607-03D0-64B5-C1B0-24B12AFEE72D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38" creationId="{412BDA84-D13C-7E03-939E-5F856D01DB9C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40" creationId="{679B4E86-2F40-9F88-E663-88ED75D413A3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41" creationId="{363A42D5-7C6C-73FB-1CBC-E0FCC8E71C81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45" creationId="{78AFC264-62C7-0621-0B46-8871790C57E2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46" creationId="{4F06B138-D7C9-CF84-C478-D9FEB31D218F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47" creationId="{B58C9C59-3534-178F-4A61-9CD6877A18D8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54" creationId="{E672F51F-4D0D-5013-B5DF-0564BEC55C08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58" creationId="{7EA59D36-C36F-3DF8-1737-6F20C6A1CDF8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85" creationId="{C7B2A880-4352-3EA7-C877-D274D569CCAD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94" creationId="{478F711D-9B89-C062-657C-B61E1A3E3759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00" creationId="{A2F28938-282C-5EDC-2B9E-5E099141145F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03" creationId="{9D07EA12-FAC7-6072-81D2-D39477FDDC39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05" creationId="{3B76166B-7284-3A8D-CED8-0DCD06C9D63C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11" creationId="{610C250E-58D3-56F2-485C-7787FC0F0693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13" creationId="{6BC24AF9-D4CD-4379-D8C8-F363C6F11437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14" creationId="{CCD739DD-8523-D47B-7DA9-C8A965FDBC82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18" creationId="{6ED96F49-42EE-8ABA-AC87-620723D3F29B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22" creationId="{2F0A7906-BACD-40EB-72F0-986C79E20148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23" creationId="{B9EFA2B3-AF65-5124-8E9A-CD3BA1930E88}"/>
          </ac:cxnSpMkLst>
        </pc:cxnChg>
        <pc:cxnChg chg="del">
          <ac:chgData name="Chengming Li" userId="fe40599d2c97df8f" providerId="LiveId" clId="{EEA1446C-DC9F-476E-9FA1-A69FF84D40BA}" dt="2024-12-03T07:36:03.319" v="2710" actId="478"/>
          <ac:cxnSpMkLst>
            <pc:docMk/>
            <pc:sldMk cId="1185935615" sldId="652"/>
            <ac:cxnSpMk id="1033" creationId="{CEC5B4CC-55CB-C8DD-D7AD-8D0DBF65039D}"/>
          </ac:cxnSpMkLst>
        </pc:cxnChg>
      </pc:sldChg>
      <pc:sldChg chg="addSp delSp modSp add mod">
        <pc:chgData name="Chengming Li" userId="fe40599d2c97df8f" providerId="LiveId" clId="{EEA1446C-DC9F-476E-9FA1-A69FF84D40BA}" dt="2024-12-03T07:40:53.865" v="2884" actId="1076"/>
        <pc:sldMkLst>
          <pc:docMk/>
          <pc:sldMk cId="3698020453" sldId="653"/>
        </pc:sldMkLst>
        <pc:spChg chg="mod">
          <ac:chgData name="Chengming Li" userId="fe40599d2c97df8f" providerId="LiveId" clId="{EEA1446C-DC9F-476E-9FA1-A69FF84D40BA}" dt="2024-12-03T07:39:58.079" v="2862" actId="20577"/>
          <ac:spMkLst>
            <pc:docMk/>
            <pc:sldMk cId="3698020453" sldId="653"/>
            <ac:spMk id="3" creationId="{F5107E09-3B51-C779-8931-590F9DACBF3C}"/>
          </ac:spMkLst>
        </pc:spChg>
        <pc:spChg chg="del">
          <ac:chgData name="Chengming Li" userId="fe40599d2c97df8f" providerId="LiveId" clId="{EEA1446C-DC9F-476E-9FA1-A69FF84D40BA}" dt="2024-12-03T07:40:03.885" v="2864" actId="478"/>
          <ac:spMkLst>
            <pc:docMk/>
            <pc:sldMk cId="3698020453" sldId="653"/>
            <ac:spMk id="4" creationId="{0950F77F-8CB7-8462-0D0A-829792A94193}"/>
          </ac:spMkLst>
        </pc:spChg>
        <pc:picChg chg="add mod">
          <ac:chgData name="Chengming Li" userId="fe40599d2c97df8f" providerId="LiveId" clId="{EEA1446C-DC9F-476E-9FA1-A69FF84D40BA}" dt="2024-12-03T07:40:53.865" v="2884" actId="1076"/>
          <ac:picMkLst>
            <pc:docMk/>
            <pc:sldMk cId="3698020453" sldId="653"/>
            <ac:picMk id="6" creationId="{9F9DB7DB-D36A-CC40-8658-87FF2B53239D}"/>
          </ac:picMkLst>
        </pc:picChg>
        <pc:picChg chg="add mod">
          <ac:chgData name="Chengming Li" userId="fe40599d2c97df8f" providerId="LiveId" clId="{EEA1446C-DC9F-476E-9FA1-A69FF84D40BA}" dt="2024-12-03T07:40:47.051" v="2883" actId="1076"/>
          <ac:picMkLst>
            <pc:docMk/>
            <pc:sldMk cId="3698020453" sldId="653"/>
            <ac:picMk id="8" creationId="{B7206C61-C39C-1B42-7AA9-427B9ECAD04E}"/>
          </ac:picMkLst>
        </pc:picChg>
        <pc:picChg chg="del">
          <ac:chgData name="Chengming Li" userId="fe40599d2c97df8f" providerId="LiveId" clId="{EEA1446C-DC9F-476E-9FA1-A69FF84D40BA}" dt="2024-12-03T07:40:02.151" v="2863" actId="478"/>
          <ac:picMkLst>
            <pc:docMk/>
            <pc:sldMk cId="3698020453" sldId="653"/>
            <ac:picMk id="11" creationId="{53140039-D20D-D6E5-F6FE-E6FD4C7B5D8A}"/>
          </ac:picMkLst>
        </pc:picChg>
      </pc:sldChg>
      <pc:sldChg chg="addSp delSp modSp add mod ord">
        <pc:chgData name="Chengming Li" userId="fe40599d2c97df8f" providerId="LiveId" clId="{EEA1446C-DC9F-476E-9FA1-A69FF84D40BA}" dt="2024-12-03T07:56:29.285" v="3344" actId="404"/>
        <pc:sldMkLst>
          <pc:docMk/>
          <pc:sldMk cId="1156879886" sldId="654"/>
        </pc:sldMkLst>
        <pc:spChg chg="mod">
          <ac:chgData name="Chengming Li" userId="fe40599d2c97df8f" providerId="LiveId" clId="{EEA1446C-DC9F-476E-9FA1-A69FF84D40BA}" dt="2024-12-03T07:43:23.481" v="2927" actId="20577"/>
          <ac:spMkLst>
            <pc:docMk/>
            <pc:sldMk cId="1156879886" sldId="654"/>
            <ac:spMk id="3" creationId="{BFDA27C0-F4C9-6ABA-EB92-C08B548699A3}"/>
          </ac:spMkLst>
        </pc:spChg>
        <pc:spChg chg="add mod">
          <ac:chgData name="Chengming Li" userId="fe40599d2c97df8f" providerId="LiveId" clId="{EEA1446C-DC9F-476E-9FA1-A69FF84D40BA}" dt="2024-12-03T07:56:29.285" v="3344" actId="404"/>
          <ac:spMkLst>
            <pc:docMk/>
            <pc:sldMk cId="1156879886" sldId="654"/>
            <ac:spMk id="4" creationId="{82643926-C842-B423-31B6-F70A73E699D6}"/>
          </ac:spMkLst>
        </pc:spChg>
        <pc:picChg chg="del">
          <ac:chgData name="Chengming Li" userId="fe40599d2c97df8f" providerId="LiveId" clId="{EEA1446C-DC9F-476E-9FA1-A69FF84D40BA}" dt="2024-12-03T07:41:45.914" v="2912" actId="478"/>
          <ac:picMkLst>
            <pc:docMk/>
            <pc:sldMk cId="1156879886" sldId="654"/>
            <ac:picMk id="6" creationId="{2C5ED44E-D978-0B18-8295-83030A6DBC5B}"/>
          </ac:picMkLst>
        </pc:picChg>
        <pc:picChg chg="add mod">
          <ac:chgData name="Chengming Li" userId="fe40599d2c97df8f" providerId="LiveId" clId="{EEA1446C-DC9F-476E-9FA1-A69FF84D40BA}" dt="2024-12-03T07:54:45.930" v="3260" actId="14100"/>
          <ac:picMkLst>
            <pc:docMk/>
            <pc:sldMk cId="1156879886" sldId="654"/>
            <ac:picMk id="7" creationId="{D229072B-FD7A-6335-3BD3-051B1036F87B}"/>
          </ac:picMkLst>
        </pc:picChg>
        <pc:picChg chg="del">
          <ac:chgData name="Chengming Li" userId="fe40599d2c97df8f" providerId="LiveId" clId="{EEA1446C-DC9F-476E-9FA1-A69FF84D40BA}" dt="2024-12-03T07:41:46.590" v="2913" actId="478"/>
          <ac:picMkLst>
            <pc:docMk/>
            <pc:sldMk cId="1156879886" sldId="654"/>
            <ac:picMk id="8" creationId="{3A746DD3-AFF0-1EE7-02F6-028D15FCC8D5}"/>
          </ac:picMkLst>
        </pc:picChg>
        <pc:picChg chg="add mod">
          <ac:chgData name="Chengming Li" userId="fe40599d2c97df8f" providerId="LiveId" clId="{EEA1446C-DC9F-476E-9FA1-A69FF84D40BA}" dt="2024-12-03T07:54:48.693" v="3261" actId="14100"/>
          <ac:picMkLst>
            <pc:docMk/>
            <pc:sldMk cId="1156879886" sldId="654"/>
            <ac:picMk id="10" creationId="{4AA0FAAB-3B4E-35E8-8D47-8C793F4520A6}"/>
          </ac:picMkLst>
        </pc:picChg>
        <pc:picChg chg="add mod">
          <ac:chgData name="Chengming Li" userId="fe40599d2c97df8f" providerId="LiveId" clId="{EEA1446C-DC9F-476E-9FA1-A69FF84D40BA}" dt="2024-12-03T07:54:54.080" v="3262" actId="1076"/>
          <ac:picMkLst>
            <pc:docMk/>
            <pc:sldMk cId="1156879886" sldId="654"/>
            <ac:picMk id="12" creationId="{6722D827-9BCE-9860-C3F3-C30729CBA086}"/>
          </ac:picMkLst>
        </pc:picChg>
      </pc:sldChg>
      <pc:sldChg chg="addSp delSp modSp add mod">
        <pc:chgData name="Chengming Li" userId="fe40599d2c97df8f" providerId="LiveId" clId="{EEA1446C-DC9F-476E-9FA1-A69FF84D40BA}" dt="2024-12-03T08:09:21.270" v="3386" actId="1076"/>
        <pc:sldMkLst>
          <pc:docMk/>
          <pc:sldMk cId="590306522" sldId="655"/>
        </pc:sldMkLst>
        <pc:graphicFrameChg chg="del">
          <ac:chgData name="Chengming Li" userId="fe40599d2c97df8f" providerId="LiveId" clId="{EEA1446C-DC9F-476E-9FA1-A69FF84D40BA}" dt="2024-12-03T08:08:43.419" v="3374" actId="478"/>
          <ac:graphicFrameMkLst>
            <pc:docMk/>
            <pc:sldMk cId="590306522" sldId="655"/>
            <ac:graphicFrameMk id="4" creationId="{B4069ADF-C704-F745-2F58-E65409DCC02A}"/>
          </ac:graphicFrameMkLst>
        </pc:graphicFrameChg>
        <pc:picChg chg="add mod">
          <ac:chgData name="Chengming Li" userId="fe40599d2c97df8f" providerId="LiveId" clId="{EEA1446C-DC9F-476E-9FA1-A69FF84D40BA}" dt="2024-12-03T08:08:56.769" v="3379" actId="1076"/>
          <ac:picMkLst>
            <pc:docMk/>
            <pc:sldMk cId="590306522" sldId="655"/>
            <ac:picMk id="6" creationId="{DF1A2AB7-C53C-EE5C-E661-FA3DA7A8C9A1}"/>
          </ac:picMkLst>
        </pc:picChg>
        <pc:picChg chg="add mod">
          <ac:chgData name="Chengming Li" userId="fe40599d2c97df8f" providerId="LiveId" clId="{EEA1446C-DC9F-476E-9FA1-A69FF84D40BA}" dt="2024-12-03T08:09:21.270" v="3386" actId="1076"/>
          <ac:picMkLst>
            <pc:docMk/>
            <pc:sldMk cId="590306522" sldId="655"/>
            <ac:picMk id="8" creationId="{F25D38B2-08AC-E34E-3F9E-FFEC25CE1C90}"/>
          </ac:picMkLst>
        </pc:picChg>
        <pc:picChg chg="del">
          <ac:chgData name="Chengming Li" userId="fe40599d2c97df8f" providerId="LiveId" clId="{EEA1446C-DC9F-476E-9FA1-A69FF84D40BA}" dt="2024-12-03T08:08:41.698" v="3373" actId="478"/>
          <ac:picMkLst>
            <pc:docMk/>
            <pc:sldMk cId="590306522" sldId="655"/>
            <ac:picMk id="10" creationId="{12B07046-8D78-EF9C-1966-92FDE0B46981}"/>
          </ac:picMkLst>
        </pc:picChg>
      </pc:sldChg>
      <pc:sldChg chg="delSp modSp add del mod">
        <pc:chgData name="Chengming Li" userId="fe40599d2c97df8f" providerId="LiveId" clId="{EEA1446C-DC9F-476E-9FA1-A69FF84D40BA}" dt="2024-12-03T08:00:17.766" v="3365" actId="2696"/>
        <pc:sldMkLst>
          <pc:docMk/>
          <pc:sldMk cId="1913625198" sldId="655"/>
        </pc:sldMkLst>
        <pc:spChg chg="mod">
          <ac:chgData name="Chengming Li" userId="fe40599d2c97df8f" providerId="LiveId" clId="{EEA1446C-DC9F-476E-9FA1-A69FF84D40BA}" dt="2024-12-03T07:58:21.071" v="3358" actId="20577"/>
          <ac:spMkLst>
            <pc:docMk/>
            <pc:sldMk cId="1913625198" sldId="655"/>
            <ac:spMk id="3" creationId="{06B33797-1B52-D252-178E-62DF03A918DC}"/>
          </ac:spMkLst>
        </pc:spChg>
        <pc:spChg chg="del mod">
          <ac:chgData name="Chengming Li" userId="fe40599d2c97df8f" providerId="LiveId" clId="{EEA1446C-DC9F-476E-9FA1-A69FF84D40BA}" dt="2024-12-03T08:00:11.974" v="3362"/>
          <ac:spMkLst>
            <pc:docMk/>
            <pc:sldMk cId="1913625198" sldId="655"/>
            <ac:spMk id="4" creationId="{C67B97C6-0C8C-4F8A-419B-35CB4C44707E}"/>
          </ac:spMkLst>
        </pc:spChg>
        <pc:picChg chg="del">
          <ac:chgData name="Chengming Li" userId="fe40599d2c97df8f" providerId="LiveId" clId="{EEA1446C-DC9F-476E-9FA1-A69FF84D40BA}" dt="2024-12-03T08:00:12.606" v="3363" actId="478"/>
          <ac:picMkLst>
            <pc:docMk/>
            <pc:sldMk cId="1913625198" sldId="655"/>
            <ac:picMk id="7" creationId="{56A87117-8E69-E73A-E2EB-F16585F274ED}"/>
          </ac:picMkLst>
        </pc:picChg>
        <pc:picChg chg="del">
          <ac:chgData name="Chengming Li" userId="fe40599d2c97df8f" providerId="LiveId" clId="{EEA1446C-DC9F-476E-9FA1-A69FF84D40BA}" dt="2024-12-03T08:00:11.974" v="3360" actId="478"/>
          <ac:picMkLst>
            <pc:docMk/>
            <pc:sldMk cId="1913625198" sldId="655"/>
            <ac:picMk id="10" creationId="{9714F546-274D-35BD-F064-4381DB558E7F}"/>
          </ac:picMkLst>
        </pc:picChg>
        <pc:picChg chg="del">
          <ac:chgData name="Chengming Li" userId="fe40599d2c97df8f" providerId="LiveId" clId="{EEA1446C-DC9F-476E-9FA1-A69FF84D40BA}" dt="2024-12-03T08:00:13.112" v="3364" actId="478"/>
          <ac:picMkLst>
            <pc:docMk/>
            <pc:sldMk cId="1913625198" sldId="655"/>
            <ac:picMk id="12" creationId="{8A8144FF-41B9-1662-8274-298C765A916A}"/>
          </ac:picMkLst>
        </pc:picChg>
      </pc:sldChg>
      <pc:sldChg chg="addSp delSp modSp add mod">
        <pc:chgData name="Chengming Li" userId="fe40599d2c97df8f" providerId="LiveId" clId="{EEA1446C-DC9F-476E-9FA1-A69FF84D40BA}" dt="2024-12-03T08:36:49.584" v="4837" actId="20577"/>
        <pc:sldMkLst>
          <pc:docMk/>
          <pc:sldMk cId="1670427101" sldId="656"/>
        </pc:sldMkLst>
        <pc:spChg chg="mod">
          <ac:chgData name="Chengming Li" userId="fe40599d2c97df8f" providerId="LiveId" clId="{EEA1446C-DC9F-476E-9FA1-A69FF84D40BA}" dt="2024-12-03T08:09:49.879" v="3398" actId="20577"/>
          <ac:spMkLst>
            <pc:docMk/>
            <pc:sldMk cId="1670427101" sldId="656"/>
            <ac:spMk id="3" creationId="{BADC978C-8F23-5919-7537-BFFCEEC367E4}"/>
          </ac:spMkLst>
        </pc:spChg>
        <pc:spChg chg="add mod">
          <ac:chgData name="Chengming Li" userId="fe40599d2c97df8f" providerId="LiveId" clId="{EEA1446C-DC9F-476E-9FA1-A69FF84D40BA}" dt="2024-12-03T08:36:49.584" v="4837" actId="20577"/>
          <ac:spMkLst>
            <pc:docMk/>
            <pc:sldMk cId="1670427101" sldId="656"/>
            <ac:spMk id="4" creationId="{D3A993B2-F701-900B-0AEA-6FD2E079C8F3}"/>
          </ac:spMkLst>
        </pc:spChg>
        <pc:picChg chg="del">
          <ac:chgData name="Chengming Li" userId="fe40599d2c97df8f" providerId="LiveId" clId="{EEA1446C-DC9F-476E-9FA1-A69FF84D40BA}" dt="2024-12-03T08:09:51.817" v="3399" actId="478"/>
          <ac:picMkLst>
            <pc:docMk/>
            <pc:sldMk cId="1670427101" sldId="656"/>
            <ac:picMk id="6" creationId="{4182ADFC-AB8E-4F91-2ACF-5CCE88ECA2F6}"/>
          </ac:picMkLst>
        </pc:picChg>
        <pc:picChg chg="del">
          <ac:chgData name="Chengming Li" userId="fe40599d2c97df8f" providerId="LiveId" clId="{EEA1446C-DC9F-476E-9FA1-A69FF84D40BA}" dt="2024-12-03T08:09:52.389" v="3400" actId="478"/>
          <ac:picMkLst>
            <pc:docMk/>
            <pc:sldMk cId="1670427101" sldId="656"/>
            <ac:picMk id="8" creationId="{CB00CB94-763F-3647-E875-A70A6D4E6F93}"/>
          </ac:picMkLst>
        </pc:picChg>
      </pc:sldChg>
      <pc:sldChg chg="modSp add mod">
        <pc:chgData name="Chengming Li" userId="fe40599d2c97df8f" providerId="LiveId" clId="{EEA1446C-DC9F-476E-9FA1-A69FF84D40BA}" dt="2024-12-03T08:37:00.869" v="4839" actId="20577"/>
        <pc:sldMkLst>
          <pc:docMk/>
          <pc:sldMk cId="3955138485" sldId="657"/>
        </pc:sldMkLst>
        <pc:spChg chg="mod">
          <ac:chgData name="Chengming Li" userId="fe40599d2c97df8f" providerId="LiveId" clId="{EEA1446C-DC9F-476E-9FA1-A69FF84D40BA}" dt="2024-12-03T08:21:19.342" v="4100" actId="20577"/>
          <ac:spMkLst>
            <pc:docMk/>
            <pc:sldMk cId="3955138485" sldId="657"/>
            <ac:spMk id="3" creationId="{81CF0F3A-F150-71B9-2800-170FB3FC564E}"/>
          </ac:spMkLst>
        </pc:spChg>
        <pc:spChg chg="mod">
          <ac:chgData name="Chengming Li" userId="fe40599d2c97df8f" providerId="LiveId" clId="{EEA1446C-DC9F-476E-9FA1-A69FF84D40BA}" dt="2024-12-03T08:37:00.869" v="4839" actId="20577"/>
          <ac:spMkLst>
            <pc:docMk/>
            <pc:sldMk cId="3955138485" sldId="657"/>
            <ac:spMk id="4" creationId="{D36423EB-72CA-E0F0-FC0F-76D059CB2CAF}"/>
          </ac:spMkLst>
        </pc:spChg>
      </pc:sldChg>
      <pc:sldChg chg="modSp add mod ord">
        <pc:chgData name="Chengming Li" userId="fe40599d2c97df8f" providerId="LiveId" clId="{EEA1446C-DC9F-476E-9FA1-A69FF84D40BA}" dt="2024-12-03T08:20:37.380" v="4091" actId="207"/>
        <pc:sldMkLst>
          <pc:docMk/>
          <pc:sldMk cId="140870203" sldId="658"/>
        </pc:sldMkLst>
        <pc:spChg chg="mod">
          <ac:chgData name="Chengming Li" userId="fe40599d2c97df8f" providerId="LiveId" clId="{EEA1446C-DC9F-476E-9FA1-A69FF84D40BA}" dt="2024-12-03T08:20:37.380" v="4091" actId="207"/>
          <ac:spMkLst>
            <pc:docMk/>
            <pc:sldMk cId="140870203" sldId="658"/>
            <ac:spMk id="3" creationId="{43AC3843-13D7-D1B3-87D5-A6BE02F372A6}"/>
          </ac:spMkLst>
        </pc:spChg>
      </pc:sldChg>
      <pc:sldChg chg="modSp add mod">
        <pc:chgData name="Chengming Li" userId="fe40599d2c97df8f" providerId="LiveId" clId="{EEA1446C-DC9F-476E-9FA1-A69FF84D40BA}" dt="2024-12-03T08:37:41.216" v="4882" actId="14100"/>
        <pc:sldMkLst>
          <pc:docMk/>
          <pc:sldMk cId="2544313305" sldId="659"/>
        </pc:sldMkLst>
        <pc:spChg chg="mod">
          <ac:chgData name="Chengming Li" userId="fe40599d2c97df8f" providerId="LiveId" clId="{EEA1446C-DC9F-476E-9FA1-A69FF84D40BA}" dt="2024-12-03T08:27:16.063" v="4310" actId="20577"/>
          <ac:spMkLst>
            <pc:docMk/>
            <pc:sldMk cId="2544313305" sldId="659"/>
            <ac:spMk id="3" creationId="{A7B990B7-F6D1-B78F-4795-E5073500A829}"/>
          </ac:spMkLst>
        </pc:spChg>
        <pc:spChg chg="mod">
          <ac:chgData name="Chengming Li" userId="fe40599d2c97df8f" providerId="LiveId" clId="{EEA1446C-DC9F-476E-9FA1-A69FF84D40BA}" dt="2024-12-03T08:37:41.216" v="4882" actId="14100"/>
          <ac:spMkLst>
            <pc:docMk/>
            <pc:sldMk cId="2544313305" sldId="659"/>
            <ac:spMk id="4" creationId="{C73A7416-4F87-8BB4-9217-142796F81D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1722-91E5-05A0-691A-340E28009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76362-B0D0-66BB-47EB-B38B7D7A4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A403A5-9C23-F334-2592-8F231E979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13D3A-1186-9410-76F7-6E3FE6281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4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7099A-8757-77B2-205C-97577EFDF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98445-AEA6-4FFC-9F7B-8F4E69F80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FE462-940A-5F25-3758-02BE44470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6538-CB1C-6E18-4F55-B9ADB34AC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0E58-1BD9-AB25-90A3-825EBFB4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9BC2A-9FCD-E8E1-355C-11C32A925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0C90C-23A4-F062-F67A-9729ACBBF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DE0E1-8A3A-2753-B2FE-748E8068C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A628-58F6-BC35-1F67-2A739F34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61BA7-C28A-513E-5685-3804B2F00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805FF-E0C3-A105-0C09-0D806616C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18BA-47CA-2626-D695-692EC55A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5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3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7503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4" r:id="rId2"/>
    <p:sldLayoutId id="2147483653" r:id="rId3"/>
    <p:sldLayoutId id="2147483798" r:id="rId4"/>
    <p:sldLayoutId id="2147483799" r:id="rId5"/>
    <p:sldLayoutId id="2147483651" r:id="rId6"/>
    <p:sldLayoutId id="2147483807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283 Lab3 Final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D70B-5138-D7C5-7AC7-AC35ADB6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4D53-6106-0F6B-8D20-6BBBA36F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526" y="1457867"/>
            <a:ext cx="2946899" cy="2104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FDD13-961E-62BB-262E-466A082A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CDAC Remarks -1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0880EA1-63B0-B8CE-E9EB-8FAF01E9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5AACB31-83CE-987F-B69D-A555803468CF}"/>
              </a:ext>
            </a:extLst>
          </p:cNvPr>
          <p:cNvSpPr/>
          <p:nvPr/>
        </p:nvSpPr>
        <p:spPr>
          <a:xfrm>
            <a:off x="2258518" y="1089542"/>
            <a:ext cx="120232" cy="218103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8B2-49A5-C695-657E-50C1F25418D5}"/>
              </a:ext>
            </a:extLst>
          </p:cNvPr>
          <p:cNvSpPr txBox="1"/>
          <p:nvPr/>
        </p:nvSpPr>
        <p:spPr>
          <a:xfrm>
            <a:off x="1287605" y="1810725"/>
            <a:ext cx="77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78.69u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EA148A87-B634-3760-954C-0F2230559A4F}"/>
              </a:ext>
            </a:extLst>
          </p:cNvPr>
          <p:cNvSpPr/>
          <p:nvPr/>
        </p:nvSpPr>
        <p:spPr>
          <a:xfrm rot="5400000">
            <a:off x="6466375" y="137945"/>
            <a:ext cx="86203" cy="668482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C6363-C1B1-0E7F-B770-2D164CD6D821}"/>
              </a:ext>
            </a:extLst>
          </p:cNvPr>
          <p:cNvSpPr txBox="1"/>
          <p:nvPr/>
        </p:nvSpPr>
        <p:spPr>
          <a:xfrm>
            <a:off x="6046049" y="3562352"/>
            <a:ext cx="91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125.5u</a:t>
            </a:r>
          </a:p>
        </p:txBody>
      </p:sp>
      <p:pic>
        <p:nvPicPr>
          <p:cNvPr id="9" name="Picture 8" descr="A white and black lines with red and green lines&#10;&#10;Description automatically generated with medium confidence">
            <a:extLst>
              <a:ext uri="{FF2B5EF4-FFF2-40B4-BE49-F238E27FC236}">
                <a16:creationId xmlns:a16="http://schemas.microsoft.com/office/drawing/2014/main" id="{D1506CA4-0CDD-8F3B-7F0F-90F6D736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4" y="930294"/>
            <a:ext cx="7700962" cy="2404249"/>
          </a:xfrm>
          <a:prstGeom prst="rect">
            <a:avLst/>
          </a:prstGeom>
        </p:spPr>
      </p:pic>
      <p:pic>
        <p:nvPicPr>
          <p:cNvPr id="11" name="Content Placeholder 9" descr="A colorful squares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3ADBDB52-12B2-153C-E178-23447D48D5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35" r="6070"/>
          <a:stretch/>
        </p:blipFill>
        <p:spPr>
          <a:xfrm>
            <a:off x="952501" y="3862116"/>
            <a:ext cx="10972808" cy="23782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0550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ABF2D-B682-A8E2-4EF5-8087A7C88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882B-38A0-D692-A759-904F870A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55D4-FA39-4043-BB5F-7620EC98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CDAC Remarks -2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8CED755D-3CB8-61C2-8740-BCD82369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D5D479-C370-A81E-A0F2-682626EB6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0062"/>
              </p:ext>
            </p:extLst>
          </p:nvPr>
        </p:nvGraphicFramePr>
        <p:xfrm>
          <a:off x="760075" y="1282740"/>
          <a:ext cx="104813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35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6661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73C53B-31A1-DBC1-C570-23520F59C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02282"/>
              </p:ext>
            </p:extLst>
          </p:nvPr>
        </p:nvGraphicFramePr>
        <p:xfrm>
          <a:off x="760075" y="3217086"/>
          <a:ext cx="104813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35">
                  <a:extLst>
                    <a:ext uri="{9D8B030D-6E8A-4147-A177-3AD203B41FA5}">
                      <a16:colId xmlns:a16="http://schemas.microsoft.com/office/drawing/2014/main" val="1916018163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639642108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05056375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10800732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85960599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51035055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682937063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53784580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778545772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448659311"/>
                    </a:ext>
                  </a:extLst>
                </a:gridCol>
              </a:tblGrid>
              <a:tr h="36661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8759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9736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3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302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5E1DA-645B-79F2-B2CF-714C6C4C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2778CB-E1D6-0CB1-ED4B-20D0D95D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dirty="0"/>
              <a:t>Chip-Testing Review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DD8D816-26A7-9F58-A218-7625C8CA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B1AFAD2-DFEE-80BC-1AE2-477CF5E593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F401-15C2-9F3C-BB5D-401D0FDA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06E66-785D-8D08-D405-10493118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4B540-8BE0-6249-F6E5-8187BAED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</a:t>
            </a:r>
            <a:r>
              <a:rPr lang="en-US" dirty="0" err="1"/>
              <a:t>BlockDiagram</a:t>
            </a:r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2AFCE69-27F0-0BBA-2F8F-5A560E7A31D3}"/>
              </a:ext>
            </a:extLst>
          </p:cNvPr>
          <p:cNvSpPr/>
          <p:nvPr/>
        </p:nvSpPr>
        <p:spPr>
          <a:xfrm rot="5400000">
            <a:off x="2208945" y="3064269"/>
            <a:ext cx="1443520" cy="1012005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799339-A765-8D72-0CC1-D8503DAEBB98}"/>
                  </a:ext>
                </a:extLst>
              </p:cNvPr>
              <p:cNvSpPr txBox="1"/>
              <p:nvPr/>
            </p:nvSpPr>
            <p:spPr>
              <a:xfrm>
                <a:off x="1833941" y="4380122"/>
                <a:ext cx="1869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Low Pass Filter(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799339-A765-8D72-0CC1-D8503DAE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41" y="4380122"/>
                <a:ext cx="1869896" cy="523220"/>
              </a:xfrm>
              <a:prstGeom prst="rect">
                <a:avLst/>
              </a:prstGeom>
              <a:blipFill>
                <a:blip r:embed="rId3"/>
                <a:stretch>
                  <a:fillRect l="-977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C9A6E9-5990-1937-EAE6-8CA32DE4F7F1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1410131" y="3570269"/>
            <a:ext cx="1014572" cy="3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CE52B9-531A-7EF7-AE98-1510BA7C735E}"/>
              </a:ext>
            </a:extLst>
          </p:cNvPr>
          <p:cNvSpPr txBox="1"/>
          <p:nvPr/>
        </p:nvSpPr>
        <p:spPr>
          <a:xfrm>
            <a:off x="2468369" y="3416382"/>
            <a:ext cx="601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LPF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99CA63-34C9-9004-3B0C-56B0732F03EB}"/>
              </a:ext>
            </a:extLst>
          </p:cNvPr>
          <p:cNvSpPr/>
          <p:nvPr/>
        </p:nvSpPr>
        <p:spPr>
          <a:xfrm rot="5400000">
            <a:off x="4991530" y="3064268"/>
            <a:ext cx="1443520" cy="1012005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39880B-DB70-5278-6E9F-EEF2AF8A6CDD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4392205" y="3570270"/>
            <a:ext cx="815083" cy="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B75099-FEE2-965F-1135-4044BB898049}"/>
              </a:ext>
            </a:extLst>
          </p:cNvPr>
          <p:cNvCxnSpPr/>
          <p:nvPr/>
        </p:nvCxnSpPr>
        <p:spPr>
          <a:xfrm>
            <a:off x="3703837" y="3570270"/>
            <a:ext cx="3236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089FFD-C747-5B34-98F0-C4973C1E262C}"/>
              </a:ext>
            </a:extLst>
          </p:cNvPr>
          <p:cNvCxnSpPr/>
          <p:nvPr/>
        </p:nvCxnSpPr>
        <p:spPr>
          <a:xfrm flipV="1">
            <a:off x="4027472" y="3375062"/>
            <a:ext cx="364733" cy="19521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37516-064B-1DCA-4ACF-F41C2338D0CF}"/>
              </a:ext>
            </a:extLst>
          </p:cNvPr>
          <p:cNvCxnSpPr>
            <a:cxnSpLocks/>
          </p:cNvCxnSpPr>
          <p:nvPr/>
        </p:nvCxnSpPr>
        <p:spPr>
          <a:xfrm>
            <a:off x="3434140" y="3570272"/>
            <a:ext cx="367301" cy="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6A5C0D-078C-85F5-1A6E-6E5090E3FCEF}"/>
              </a:ext>
            </a:extLst>
          </p:cNvPr>
          <p:cNvSpPr txBox="1"/>
          <p:nvPr/>
        </p:nvSpPr>
        <p:spPr>
          <a:xfrm>
            <a:off x="5303181" y="3416384"/>
            <a:ext cx="71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Buffer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A83628-5C0D-1A14-8347-19CB95ACFCCA}"/>
              </a:ext>
            </a:extLst>
          </p:cNvPr>
          <p:cNvSpPr txBox="1"/>
          <p:nvPr/>
        </p:nvSpPr>
        <p:spPr>
          <a:xfrm>
            <a:off x="3763771" y="3682839"/>
            <a:ext cx="81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Jumper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417B56-DA03-B87F-AC5D-F6A6EA5CAF9A}"/>
              </a:ext>
            </a:extLst>
          </p:cNvPr>
          <p:cNvCxnSpPr>
            <a:cxnSpLocks/>
          </p:cNvCxnSpPr>
          <p:nvPr/>
        </p:nvCxnSpPr>
        <p:spPr>
          <a:xfrm>
            <a:off x="7174789" y="3570273"/>
            <a:ext cx="450350" cy="3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468C0F-B802-4F8A-6DB0-791A5C49F285}"/>
              </a:ext>
            </a:extLst>
          </p:cNvPr>
          <p:cNvCxnSpPr>
            <a:cxnSpLocks/>
          </p:cNvCxnSpPr>
          <p:nvPr/>
        </p:nvCxnSpPr>
        <p:spPr>
          <a:xfrm flipV="1">
            <a:off x="6810056" y="3375065"/>
            <a:ext cx="364733" cy="19521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38932B-4638-3E73-D6C3-FA4410048304}"/>
              </a:ext>
            </a:extLst>
          </p:cNvPr>
          <p:cNvCxnSpPr>
            <a:cxnSpLocks/>
          </p:cNvCxnSpPr>
          <p:nvPr/>
        </p:nvCxnSpPr>
        <p:spPr>
          <a:xfrm>
            <a:off x="6216724" y="3570275"/>
            <a:ext cx="593332" cy="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D8EE372-3211-6C17-EF59-B0CBF176AF5B}"/>
              </a:ext>
            </a:extLst>
          </p:cNvPr>
          <p:cNvSpPr/>
          <p:nvPr/>
        </p:nvSpPr>
        <p:spPr>
          <a:xfrm rot="5400000">
            <a:off x="7452192" y="3064267"/>
            <a:ext cx="1443520" cy="1012005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F707B0-CACE-80F3-43F6-7B31AA66798C}"/>
              </a:ext>
            </a:extLst>
          </p:cNvPr>
          <p:cNvSpPr txBox="1"/>
          <p:nvPr/>
        </p:nvSpPr>
        <p:spPr>
          <a:xfrm>
            <a:off x="7702194" y="3375062"/>
            <a:ext cx="921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SE-DE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F5D25C-2811-6194-6014-F47098C8BEEB}"/>
              </a:ext>
            </a:extLst>
          </p:cNvPr>
          <p:cNvSpPr txBox="1"/>
          <p:nvPr/>
        </p:nvSpPr>
        <p:spPr>
          <a:xfrm>
            <a:off x="6531799" y="3682839"/>
            <a:ext cx="81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Jumper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27B6F1-AC1B-97F3-2A80-018AA6981BDE}"/>
              </a:ext>
            </a:extLst>
          </p:cNvPr>
          <p:cNvCxnSpPr>
            <a:cxnSpLocks/>
          </p:cNvCxnSpPr>
          <p:nvPr/>
        </p:nvCxnSpPr>
        <p:spPr>
          <a:xfrm>
            <a:off x="8272415" y="3286021"/>
            <a:ext cx="900700" cy="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05980B-EC15-3A0C-4161-1662E2C38759}"/>
              </a:ext>
            </a:extLst>
          </p:cNvPr>
          <p:cNvSpPr txBox="1"/>
          <p:nvPr/>
        </p:nvSpPr>
        <p:spPr>
          <a:xfrm>
            <a:off x="1410131" y="3286021"/>
            <a:ext cx="71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SIN_P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4A4CA7-C5D6-834B-BA37-23FF5725A2AF}"/>
              </a:ext>
            </a:extLst>
          </p:cNvPr>
          <p:cNvSpPr txBox="1"/>
          <p:nvPr/>
        </p:nvSpPr>
        <p:spPr>
          <a:xfrm>
            <a:off x="8320360" y="2987481"/>
            <a:ext cx="71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SIN_P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0F044A-A86D-D794-2A5C-60654809B7ED}"/>
              </a:ext>
            </a:extLst>
          </p:cNvPr>
          <p:cNvCxnSpPr>
            <a:cxnSpLocks/>
          </p:cNvCxnSpPr>
          <p:nvPr/>
        </p:nvCxnSpPr>
        <p:spPr>
          <a:xfrm>
            <a:off x="8251007" y="3877198"/>
            <a:ext cx="1014572" cy="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8F95396-8CC8-DAA5-1FCD-AD0CF72A66EF}"/>
              </a:ext>
            </a:extLst>
          </p:cNvPr>
          <p:cNvSpPr txBox="1"/>
          <p:nvPr/>
        </p:nvSpPr>
        <p:spPr>
          <a:xfrm>
            <a:off x="8432518" y="3842447"/>
            <a:ext cx="71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SIN_N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C6B24C-3444-8338-AAB3-3A3773BB689A}"/>
              </a:ext>
            </a:extLst>
          </p:cNvPr>
          <p:cNvSpPr txBox="1"/>
          <p:nvPr/>
        </p:nvSpPr>
        <p:spPr>
          <a:xfrm>
            <a:off x="4648632" y="4398865"/>
            <a:ext cx="1831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Buffer Signal (Maintain drive strengthen)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F385EB-1204-9CFF-0F9B-1212D8848C45}"/>
              </a:ext>
            </a:extLst>
          </p:cNvPr>
          <p:cNvSpPr txBox="1"/>
          <p:nvPr/>
        </p:nvSpPr>
        <p:spPr>
          <a:xfrm>
            <a:off x="7112718" y="4379936"/>
            <a:ext cx="1831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Single-ended to Differential Ended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8A34A-3057-581B-40CD-83433098C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83" y="3187893"/>
            <a:ext cx="2286428" cy="7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A313BAC-DE0A-F75E-0ED0-4C49E5C8EF29}"/>
              </a:ext>
            </a:extLst>
          </p:cNvPr>
          <p:cNvSpPr/>
          <p:nvPr/>
        </p:nvSpPr>
        <p:spPr>
          <a:xfrm>
            <a:off x="469186" y="3375065"/>
            <a:ext cx="853819" cy="3490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D90ECC-6A64-6462-518E-7D5A086392D6}"/>
              </a:ext>
            </a:extLst>
          </p:cNvPr>
          <p:cNvSpPr txBox="1"/>
          <p:nvPr/>
        </p:nvSpPr>
        <p:spPr>
          <a:xfrm>
            <a:off x="584978" y="3395724"/>
            <a:ext cx="601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4D3E970-878F-CDCB-71F7-97CDFB99E615}"/>
              </a:ext>
            </a:extLst>
          </p:cNvPr>
          <p:cNvCxnSpPr>
            <a:cxnSpLocks/>
          </p:cNvCxnSpPr>
          <p:nvPr/>
        </p:nvCxnSpPr>
        <p:spPr>
          <a:xfrm>
            <a:off x="1410130" y="5361397"/>
            <a:ext cx="7855449" cy="3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C9206D7-A214-2069-9814-520239A88BD3}"/>
              </a:ext>
            </a:extLst>
          </p:cNvPr>
          <p:cNvSpPr txBox="1"/>
          <p:nvPr/>
        </p:nvSpPr>
        <p:spPr>
          <a:xfrm>
            <a:off x="1418898" y="5027525"/>
            <a:ext cx="71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SIN_N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396690-84E4-1395-C7F6-C6F4A4176CBF}"/>
              </a:ext>
            </a:extLst>
          </p:cNvPr>
          <p:cNvSpPr/>
          <p:nvPr/>
        </p:nvSpPr>
        <p:spPr>
          <a:xfrm>
            <a:off x="463518" y="5160752"/>
            <a:ext cx="853819" cy="3490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442679-8605-3666-2A1B-ACE0F3FDC101}"/>
              </a:ext>
            </a:extLst>
          </p:cNvPr>
          <p:cNvSpPr txBox="1"/>
          <p:nvPr/>
        </p:nvSpPr>
        <p:spPr>
          <a:xfrm>
            <a:off x="584977" y="5181412"/>
            <a:ext cx="601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</a:t>
            </a:r>
          </a:p>
        </p:txBody>
      </p:sp>
      <p:pic>
        <p:nvPicPr>
          <p:cNvPr id="1030" name="Picture 6" descr="Generic 3 Pin Header | Upverter">
            <a:extLst>
              <a:ext uri="{FF2B5EF4-FFF2-40B4-BE49-F238E27FC236}">
                <a16:creationId xmlns:a16="http://schemas.microsoft.com/office/drawing/2014/main" id="{1CF155B3-31E8-22EE-8F84-802D914C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78" y="4337449"/>
            <a:ext cx="780044" cy="6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930866-26E8-FC93-5DCB-5DC0B1113123}"/>
              </a:ext>
            </a:extLst>
          </p:cNvPr>
          <p:cNvCxnSpPr>
            <a:cxnSpLocks/>
          </p:cNvCxnSpPr>
          <p:nvPr/>
        </p:nvCxnSpPr>
        <p:spPr>
          <a:xfrm flipV="1">
            <a:off x="9265579" y="4859676"/>
            <a:ext cx="0" cy="50172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D27CDCC-6625-119F-85F6-B4F6C23B4F2A}"/>
              </a:ext>
            </a:extLst>
          </p:cNvPr>
          <p:cNvCxnSpPr>
            <a:cxnSpLocks/>
          </p:cNvCxnSpPr>
          <p:nvPr/>
        </p:nvCxnSpPr>
        <p:spPr>
          <a:xfrm>
            <a:off x="9265579" y="3877198"/>
            <a:ext cx="0" cy="655647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0C42C9B-CBB5-DC6D-FD39-85F1E3B5D909}"/>
              </a:ext>
            </a:extLst>
          </p:cNvPr>
          <p:cNvCxnSpPr>
            <a:cxnSpLocks/>
          </p:cNvCxnSpPr>
          <p:nvPr/>
        </p:nvCxnSpPr>
        <p:spPr>
          <a:xfrm flipV="1">
            <a:off x="10288646" y="3626336"/>
            <a:ext cx="0" cy="101521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892563A-BFE8-6FB7-CB81-7E137B96F8EA}"/>
              </a:ext>
            </a:extLst>
          </p:cNvPr>
          <p:cNvCxnSpPr>
            <a:cxnSpLocks/>
          </p:cNvCxnSpPr>
          <p:nvPr/>
        </p:nvCxnSpPr>
        <p:spPr>
          <a:xfrm>
            <a:off x="9265579" y="4678718"/>
            <a:ext cx="105123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6" descr="Generic 3 Pin Header | Upverter">
            <a:extLst>
              <a:ext uri="{FF2B5EF4-FFF2-40B4-BE49-F238E27FC236}">
                <a16:creationId xmlns:a16="http://schemas.microsoft.com/office/drawing/2014/main" id="{E5C8B5A4-2C09-89E9-0405-3B3E3BC1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89" y="2081103"/>
            <a:ext cx="780044" cy="6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AD6AE48-0088-FCC5-4001-B2D16948CCB2}"/>
              </a:ext>
            </a:extLst>
          </p:cNvPr>
          <p:cNvCxnSpPr>
            <a:cxnSpLocks/>
          </p:cNvCxnSpPr>
          <p:nvPr/>
        </p:nvCxnSpPr>
        <p:spPr>
          <a:xfrm flipV="1">
            <a:off x="9198241" y="2590800"/>
            <a:ext cx="0" cy="69522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86A08F-9540-A688-5CBD-044F7E5F3336}"/>
              </a:ext>
            </a:extLst>
          </p:cNvPr>
          <p:cNvCxnSpPr>
            <a:cxnSpLocks/>
          </p:cNvCxnSpPr>
          <p:nvPr/>
        </p:nvCxnSpPr>
        <p:spPr>
          <a:xfrm flipV="1">
            <a:off x="912641" y="1848172"/>
            <a:ext cx="8306896" cy="1724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6A633B8-853D-EDBE-48F3-2D1D9F85F4AF}"/>
              </a:ext>
            </a:extLst>
          </p:cNvPr>
          <p:cNvCxnSpPr>
            <a:cxnSpLocks/>
          </p:cNvCxnSpPr>
          <p:nvPr/>
        </p:nvCxnSpPr>
        <p:spPr>
          <a:xfrm flipV="1">
            <a:off x="912641" y="1865413"/>
            <a:ext cx="0" cy="1420608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8D4510A-E091-12EC-7C35-57588E16BE87}"/>
              </a:ext>
            </a:extLst>
          </p:cNvPr>
          <p:cNvCxnSpPr>
            <a:cxnSpLocks/>
          </p:cNvCxnSpPr>
          <p:nvPr/>
        </p:nvCxnSpPr>
        <p:spPr>
          <a:xfrm>
            <a:off x="9203003" y="1848534"/>
            <a:ext cx="0" cy="42317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EC3029-9373-4049-BC3D-E5CFFE079515}"/>
              </a:ext>
            </a:extLst>
          </p:cNvPr>
          <p:cNvCxnSpPr>
            <a:cxnSpLocks/>
          </p:cNvCxnSpPr>
          <p:nvPr/>
        </p:nvCxnSpPr>
        <p:spPr>
          <a:xfrm>
            <a:off x="9219537" y="2422372"/>
            <a:ext cx="105123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E8DA810-260B-8A23-42C0-6DA54DB12044}"/>
              </a:ext>
            </a:extLst>
          </p:cNvPr>
          <p:cNvCxnSpPr>
            <a:cxnSpLocks/>
          </p:cNvCxnSpPr>
          <p:nvPr/>
        </p:nvCxnSpPr>
        <p:spPr>
          <a:xfrm>
            <a:off x="10270775" y="2422372"/>
            <a:ext cx="0" cy="10175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E21C16C-3DC2-B92D-79AC-E09E0D772819}"/>
              </a:ext>
            </a:extLst>
          </p:cNvPr>
          <p:cNvSpPr txBox="1"/>
          <p:nvPr/>
        </p:nvSpPr>
        <p:spPr>
          <a:xfrm>
            <a:off x="3920521" y="1462298"/>
            <a:ext cx="156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Bypass- Method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07F033B-6C1E-56C4-8A6B-E0D8C8632749}"/>
              </a:ext>
            </a:extLst>
          </p:cNvPr>
          <p:cNvSpPr txBox="1"/>
          <p:nvPr/>
        </p:nvSpPr>
        <p:spPr>
          <a:xfrm>
            <a:off x="3901472" y="5470896"/>
            <a:ext cx="156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Bypass- Method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EEA9EB3-A1F5-B806-E179-1511F800BF1B}"/>
              </a:ext>
            </a:extLst>
          </p:cNvPr>
          <p:cNvSpPr txBox="1"/>
          <p:nvPr/>
        </p:nvSpPr>
        <p:spPr>
          <a:xfrm>
            <a:off x="3351814" y="2661009"/>
            <a:ext cx="156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SE/DE- Method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020EB4D-D532-64CF-6705-9D59D097D72D}"/>
              </a:ext>
            </a:extLst>
          </p:cNvPr>
          <p:cNvSpPr/>
          <p:nvPr/>
        </p:nvSpPr>
        <p:spPr>
          <a:xfrm>
            <a:off x="10614387" y="5160752"/>
            <a:ext cx="853819" cy="3490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AD4783DC-EF80-1EA2-3F7E-625B72E18515}"/>
              </a:ext>
            </a:extLst>
          </p:cNvPr>
          <p:cNvSpPr txBox="1"/>
          <p:nvPr/>
        </p:nvSpPr>
        <p:spPr>
          <a:xfrm>
            <a:off x="10781489" y="5181412"/>
            <a:ext cx="601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6E7BB7A-96BC-C25E-2658-5661F05DD966}"/>
              </a:ext>
            </a:extLst>
          </p:cNvPr>
          <p:cNvCxnSpPr>
            <a:cxnSpLocks/>
            <a:stCxn id="1031" idx="0"/>
            <a:endCxn id="1026" idx="2"/>
          </p:cNvCxnSpPr>
          <p:nvPr/>
        </p:nvCxnSpPr>
        <p:spPr>
          <a:xfrm flipV="1">
            <a:off x="11041297" y="3911333"/>
            <a:ext cx="0" cy="124941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023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2560-A3C8-E8E8-86D2-3B011CFB2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8EA96-3E32-BB41-EBA3-CF95EDE48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D3C19-2B06-46EF-6C79-352686C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r>
              <a:rPr lang="en-US" dirty="0"/>
              <a:t> 3D</a:t>
            </a:r>
          </a:p>
        </p:txBody>
      </p:sp>
      <p:pic>
        <p:nvPicPr>
          <p:cNvPr id="5" name="Picture 4" descr="A green circuit board with many small holes&#10;&#10;Description automatically generated">
            <a:extLst>
              <a:ext uri="{FF2B5EF4-FFF2-40B4-BE49-F238E27FC236}">
                <a16:creationId xmlns:a16="http://schemas.microsoft.com/office/drawing/2014/main" id="{8AFD5322-73C4-A234-1AC9-8E5AA139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67" y="1473902"/>
            <a:ext cx="3445508" cy="3198420"/>
          </a:xfrm>
          <a:prstGeom prst="rect">
            <a:avLst/>
          </a:prstGeom>
        </p:spPr>
      </p:pic>
      <p:pic>
        <p:nvPicPr>
          <p:cNvPr id="7" name="Picture 6" descr="A green circuit board with red tubes and wires&#10;&#10;Description automatically generated">
            <a:extLst>
              <a:ext uri="{FF2B5EF4-FFF2-40B4-BE49-F238E27FC236}">
                <a16:creationId xmlns:a16="http://schemas.microsoft.com/office/drawing/2014/main" id="{B8A3C846-AFD5-586C-A72D-692E11E44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83" y="1090611"/>
            <a:ext cx="5342949" cy="4941075"/>
          </a:xfrm>
          <a:prstGeom prst="rect">
            <a:avLst/>
          </a:prstGeom>
        </p:spPr>
      </p:pic>
      <p:pic>
        <p:nvPicPr>
          <p:cNvPr id="9" name="Picture 8" descr="A green circuit board with many small holes&#10;&#10;Description automatically generated">
            <a:extLst>
              <a:ext uri="{FF2B5EF4-FFF2-40B4-BE49-F238E27FC236}">
                <a16:creationId xmlns:a16="http://schemas.microsoft.com/office/drawing/2014/main" id="{8DFC1C8A-122C-17CA-4CE3-D39B6A54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79" y="1473902"/>
            <a:ext cx="478221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56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0A09-C5BA-AFF9-005E-9D4C4EAD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7A37D-A04D-D7D4-3672-440A165D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2B62F-D2A9-6CD0-BD5E-6A6BFA4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endParaRPr lang="en-US" dirty="0"/>
          </a:p>
        </p:txBody>
      </p:sp>
      <p:pic>
        <p:nvPicPr>
          <p:cNvPr id="5" name="Picture 4" descr="A green circuit board with red connectors&#10;&#10;Description automatically generated">
            <a:extLst>
              <a:ext uri="{FF2B5EF4-FFF2-40B4-BE49-F238E27FC236}">
                <a16:creationId xmlns:a16="http://schemas.microsoft.com/office/drawing/2014/main" id="{CDAFA71C-6AD4-2AC5-000A-20BFA698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" y="1145309"/>
            <a:ext cx="7112000" cy="55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D7F3-CFA7-AB9E-B9E5-F10FFFADFE13}"/>
              </a:ext>
            </a:extLst>
          </p:cNvPr>
          <p:cNvSpPr txBox="1"/>
          <p:nvPr/>
        </p:nvSpPr>
        <p:spPr>
          <a:xfrm>
            <a:off x="7867131" y="1149464"/>
            <a:ext cx="4036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Modularized the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having jumper between each 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SE-DE / </a:t>
            </a:r>
            <a:r>
              <a:rPr lang="en-US" dirty="0" err="1"/>
              <a:t>ByPass</a:t>
            </a:r>
            <a:r>
              <a:rPr lang="en-US" dirty="0"/>
              <a:t> Options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Testability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Jumper for GND for easy </a:t>
            </a:r>
            <a:r>
              <a:rPr lang="en-US" dirty="0" err="1"/>
              <a:t>probeing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Grab &amp; Probe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Configurability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Potentiometer for tweaking the perfect </a:t>
            </a:r>
            <a:r>
              <a:rPr lang="en-US" dirty="0" err="1"/>
              <a:t>Vcm</a:t>
            </a:r>
            <a:r>
              <a:rPr lang="en-US" dirty="0"/>
              <a:t>, AVDD, AVDDESD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6C147-C212-1F1F-95AD-D4311572E37B}"/>
              </a:ext>
            </a:extLst>
          </p:cNvPr>
          <p:cNvSpPr/>
          <p:nvPr/>
        </p:nvSpPr>
        <p:spPr>
          <a:xfrm>
            <a:off x="5722705" y="4001783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E0404-2873-76DA-78A1-FDC9FF0D2BC9}"/>
              </a:ext>
            </a:extLst>
          </p:cNvPr>
          <p:cNvSpPr/>
          <p:nvPr/>
        </p:nvSpPr>
        <p:spPr>
          <a:xfrm>
            <a:off x="4955568" y="4482956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BC446-C712-FA4D-740B-74C8B2C6025C}"/>
              </a:ext>
            </a:extLst>
          </p:cNvPr>
          <p:cNvSpPr/>
          <p:nvPr/>
        </p:nvSpPr>
        <p:spPr>
          <a:xfrm>
            <a:off x="6166210" y="3815135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6519F-ACF4-B243-41CF-2BD1E3553C7A}"/>
              </a:ext>
            </a:extLst>
          </p:cNvPr>
          <p:cNvSpPr/>
          <p:nvPr/>
        </p:nvSpPr>
        <p:spPr>
          <a:xfrm>
            <a:off x="3991513" y="4067708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28726-82ED-BDEF-F9BD-3FCB59477082}"/>
              </a:ext>
            </a:extLst>
          </p:cNvPr>
          <p:cNvSpPr/>
          <p:nvPr/>
        </p:nvSpPr>
        <p:spPr>
          <a:xfrm>
            <a:off x="3991513" y="4464626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1C663-1B7F-5035-E247-5602D19CA399}"/>
              </a:ext>
            </a:extLst>
          </p:cNvPr>
          <p:cNvSpPr/>
          <p:nvPr/>
        </p:nvSpPr>
        <p:spPr>
          <a:xfrm>
            <a:off x="3263757" y="3714962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BD294-B9D0-BD14-C2C3-2023F714EA6D}"/>
              </a:ext>
            </a:extLst>
          </p:cNvPr>
          <p:cNvSpPr/>
          <p:nvPr/>
        </p:nvSpPr>
        <p:spPr>
          <a:xfrm>
            <a:off x="2618925" y="3664448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6BE6D-6DD0-E525-E9F0-28ADD42AAF07}"/>
              </a:ext>
            </a:extLst>
          </p:cNvPr>
          <p:cNvSpPr/>
          <p:nvPr/>
        </p:nvSpPr>
        <p:spPr>
          <a:xfrm>
            <a:off x="1541047" y="3626774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63F703-D18C-0CC9-CBC5-C799E93EBC55}"/>
              </a:ext>
            </a:extLst>
          </p:cNvPr>
          <p:cNvSpPr/>
          <p:nvPr/>
        </p:nvSpPr>
        <p:spPr>
          <a:xfrm>
            <a:off x="775699" y="3502626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E02F2-D259-85B9-51D5-552395E3A9DA}"/>
              </a:ext>
            </a:extLst>
          </p:cNvPr>
          <p:cNvSpPr/>
          <p:nvPr/>
        </p:nvSpPr>
        <p:spPr>
          <a:xfrm>
            <a:off x="1884777" y="3514616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9CD9FA-E119-54CB-E7F6-FFC394EC598A}"/>
              </a:ext>
            </a:extLst>
          </p:cNvPr>
          <p:cNvSpPr/>
          <p:nvPr/>
        </p:nvSpPr>
        <p:spPr>
          <a:xfrm>
            <a:off x="2917004" y="3526601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EBA71-90BB-8C44-E318-16C74B7FB4C9}"/>
              </a:ext>
            </a:extLst>
          </p:cNvPr>
          <p:cNvSpPr/>
          <p:nvPr/>
        </p:nvSpPr>
        <p:spPr>
          <a:xfrm>
            <a:off x="5419618" y="4735529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37F85-D4F2-B9F2-DF79-1F506B1677F4}"/>
              </a:ext>
            </a:extLst>
          </p:cNvPr>
          <p:cNvSpPr/>
          <p:nvPr/>
        </p:nvSpPr>
        <p:spPr>
          <a:xfrm>
            <a:off x="6880265" y="3664448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5967D-45DC-B087-D771-C14C420E8C92}"/>
              </a:ext>
            </a:extLst>
          </p:cNvPr>
          <p:cNvSpPr/>
          <p:nvPr/>
        </p:nvSpPr>
        <p:spPr>
          <a:xfrm>
            <a:off x="4914470" y="3526601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618C9-4760-BCDD-6F8B-C9E1BCA82B21}"/>
              </a:ext>
            </a:extLst>
          </p:cNvPr>
          <p:cNvSpPr/>
          <p:nvPr/>
        </p:nvSpPr>
        <p:spPr>
          <a:xfrm>
            <a:off x="3294578" y="3118209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F761A2-34D5-D5EE-8DA0-F8A80B651F53}"/>
              </a:ext>
            </a:extLst>
          </p:cNvPr>
          <p:cNvSpPr/>
          <p:nvPr/>
        </p:nvSpPr>
        <p:spPr>
          <a:xfrm>
            <a:off x="757718" y="3901610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90637-4C89-A7CD-064D-CF7203DBFD3E}"/>
              </a:ext>
            </a:extLst>
          </p:cNvPr>
          <p:cNvSpPr/>
          <p:nvPr/>
        </p:nvSpPr>
        <p:spPr>
          <a:xfrm>
            <a:off x="4762072" y="4482956"/>
            <a:ext cx="203772" cy="1820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D6512-DAD8-81A1-FC49-CF193F8084FF}"/>
              </a:ext>
            </a:extLst>
          </p:cNvPr>
          <p:cNvSpPr/>
          <p:nvPr/>
        </p:nvSpPr>
        <p:spPr>
          <a:xfrm>
            <a:off x="5722705" y="4420454"/>
            <a:ext cx="303087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001853-B6EC-5B68-8005-11116034DFB4}"/>
              </a:ext>
            </a:extLst>
          </p:cNvPr>
          <p:cNvSpPr/>
          <p:nvPr/>
        </p:nvSpPr>
        <p:spPr>
          <a:xfrm>
            <a:off x="7081592" y="4019761"/>
            <a:ext cx="320085" cy="1417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FBC519-258F-E86B-1CE0-5C9F527CBA1F}"/>
              </a:ext>
            </a:extLst>
          </p:cNvPr>
          <p:cNvSpPr/>
          <p:nvPr/>
        </p:nvSpPr>
        <p:spPr>
          <a:xfrm>
            <a:off x="4625576" y="3928149"/>
            <a:ext cx="170795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72224B-59BD-25F6-5A01-07E250CA411A}"/>
              </a:ext>
            </a:extLst>
          </p:cNvPr>
          <p:cNvSpPr/>
          <p:nvPr/>
        </p:nvSpPr>
        <p:spPr>
          <a:xfrm>
            <a:off x="2683721" y="3395179"/>
            <a:ext cx="303087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90C21-967E-428A-8F56-41E74A53A4D0}"/>
              </a:ext>
            </a:extLst>
          </p:cNvPr>
          <p:cNvSpPr/>
          <p:nvPr/>
        </p:nvSpPr>
        <p:spPr>
          <a:xfrm>
            <a:off x="755131" y="3727803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52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B7280-FBB7-A388-AB24-7EBC5EA0C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9035F-0ED7-8BBE-7477-5B0F27B7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BA59-7FEE-0B5C-6704-F1879DBD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Board Bring-up Checklist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6A402A6-43B6-AE50-9EBF-6B4C6C9C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0" y="1187784"/>
            <a:ext cx="8158882" cy="3517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8D551-D875-CA92-E690-A43ACEE675AF}"/>
              </a:ext>
            </a:extLst>
          </p:cNvPr>
          <p:cNvSpPr txBox="1"/>
          <p:nvPr/>
        </p:nvSpPr>
        <p:spPr>
          <a:xfrm>
            <a:off x="8910638" y="1128713"/>
            <a:ext cx="2880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By knowing what to expect after each IC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vs. Expect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Handy to debug the problem</a:t>
            </a:r>
          </a:p>
        </p:txBody>
      </p:sp>
    </p:spTree>
    <p:extLst>
      <p:ext uri="{BB962C8B-B14F-4D97-AF65-F5344CB8AC3E}">
        <p14:creationId xmlns:p14="http://schemas.microsoft.com/office/powerpoint/2010/main" val="9314981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0C8D-5C11-8720-87EB-66A9093E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8823D-7DD1-2FEC-BC66-A6B1BB8D7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07E09-3B51-C779-8931-590F9DAC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Setup Documentation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9DB7DB-D36A-CC40-8658-87FF2B53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4" y="920722"/>
            <a:ext cx="4742211" cy="5522940"/>
          </a:xfrm>
          <a:prstGeom prst="rect">
            <a:avLst/>
          </a:prstGeom>
        </p:spPr>
      </p:pic>
      <p:pic>
        <p:nvPicPr>
          <p:cNvPr id="8" name="Picture 7" descr="A screenshot of a computer test&#10;&#10;Description automatically generated">
            <a:extLst>
              <a:ext uri="{FF2B5EF4-FFF2-40B4-BE49-F238E27FC236}">
                <a16:creationId xmlns:a16="http://schemas.microsoft.com/office/drawing/2014/main" id="{B7206C61-C39C-1B42-7AA9-427B9ECA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07" y="977872"/>
            <a:ext cx="4175508" cy="55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04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8A22-07E8-439D-DFEE-026996501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C7D43-3559-20D0-6055-57460947C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C31814-F862-8C84-1178-A2D40228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Setup - 1</a:t>
            </a:r>
          </a:p>
        </p:txBody>
      </p:sp>
      <p:pic>
        <p:nvPicPr>
          <p:cNvPr id="5" name="Picture 4" descr="A computer equipment on a table&#10;&#10;Description automatically generated">
            <a:extLst>
              <a:ext uri="{FF2B5EF4-FFF2-40B4-BE49-F238E27FC236}">
                <a16:creationId xmlns:a16="http://schemas.microsoft.com/office/drawing/2014/main" id="{911C593A-0C0A-2F84-92E0-CF2D188E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9" y="1160980"/>
            <a:ext cx="6480834" cy="485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E2A30-BB96-E0EE-A36B-9B70EE078D3C}"/>
              </a:ext>
            </a:extLst>
          </p:cNvPr>
          <p:cNvSpPr txBox="1"/>
          <p:nvPr/>
        </p:nvSpPr>
        <p:spPr>
          <a:xfrm>
            <a:off x="7404615" y="1053272"/>
            <a:ext cx="403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Power Supply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+5V, -5V, and 2.5V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Function Generator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CLK &amp; SIN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Analyzer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11302-1BAD-6B7A-CF15-4035881F1D6A}"/>
              </a:ext>
            </a:extLst>
          </p:cNvPr>
          <p:cNvSpPr/>
          <p:nvPr/>
        </p:nvSpPr>
        <p:spPr>
          <a:xfrm>
            <a:off x="4141382" y="4392001"/>
            <a:ext cx="1775638" cy="1562232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01E975-7597-9A6C-23E3-90330C3926B3}"/>
              </a:ext>
            </a:extLst>
          </p:cNvPr>
          <p:cNvSpPr/>
          <p:nvPr/>
        </p:nvSpPr>
        <p:spPr>
          <a:xfrm>
            <a:off x="2996866" y="4393198"/>
            <a:ext cx="464032" cy="3329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4C9DA-153E-AB2C-56B7-D5BE4A1F97EC}"/>
              </a:ext>
            </a:extLst>
          </p:cNvPr>
          <p:cNvSpPr/>
          <p:nvPr/>
        </p:nvSpPr>
        <p:spPr>
          <a:xfrm>
            <a:off x="3886200" y="5013251"/>
            <a:ext cx="153537" cy="1754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72A92-6C56-450D-16C2-5EBEFF35DBBF}"/>
              </a:ext>
            </a:extLst>
          </p:cNvPr>
          <p:cNvSpPr/>
          <p:nvPr/>
        </p:nvSpPr>
        <p:spPr>
          <a:xfrm>
            <a:off x="3817960" y="5501104"/>
            <a:ext cx="221777" cy="1754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6AF7B-B63D-1730-F4B8-3A4DC430909D}"/>
              </a:ext>
            </a:extLst>
          </p:cNvPr>
          <p:cNvSpPr/>
          <p:nvPr/>
        </p:nvSpPr>
        <p:spPr>
          <a:xfrm>
            <a:off x="3664423" y="5088515"/>
            <a:ext cx="221777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FB22-32AE-7F58-6721-8315B463ADFA}"/>
              </a:ext>
            </a:extLst>
          </p:cNvPr>
          <p:cNvSpPr/>
          <p:nvPr/>
        </p:nvSpPr>
        <p:spPr>
          <a:xfrm>
            <a:off x="2725865" y="1181459"/>
            <a:ext cx="1235090" cy="1143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401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D7271-3647-A496-69F8-E2FF5323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FD8C9-50C0-A2F9-D24C-7D6DE21E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45501-A5C1-BF4B-43A1-EEE7EAF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Setup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0261D-5A0E-7C4F-8D4E-44E517114BAD}"/>
              </a:ext>
            </a:extLst>
          </p:cNvPr>
          <p:cNvSpPr txBox="1"/>
          <p:nvPr/>
        </p:nvSpPr>
        <p:spPr>
          <a:xfrm>
            <a:off x="7404615" y="1053272"/>
            <a:ext cx="403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Power Supply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+5V, -5V, and 2.5V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Function Generator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CLK &amp; SIN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Analyzer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A close-up of several electronic devices&#10;&#10;Description automatically generated">
            <a:extLst>
              <a:ext uri="{FF2B5EF4-FFF2-40B4-BE49-F238E27FC236}">
                <a16:creationId xmlns:a16="http://schemas.microsoft.com/office/drawing/2014/main" id="{C8300D96-2161-3850-88B2-5D11F698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9" y="1053272"/>
            <a:ext cx="6657281" cy="4991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22C05A-ECFD-E741-5E66-E23D99A985C2}"/>
              </a:ext>
            </a:extLst>
          </p:cNvPr>
          <p:cNvSpPr/>
          <p:nvPr/>
        </p:nvSpPr>
        <p:spPr>
          <a:xfrm>
            <a:off x="2424224" y="3806456"/>
            <a:ext cx="1775638" cy="893136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15E8A-93A1-D736-F49D-63F413E95429}"/>
              </a:ext>
            </a:extLst>
          </p:cNvPr>
          <p:cNvSpPr/>
          <p:nvPr/>
        </p:nvSpPr>
        <p:spPr>
          <a:xfrm>
            <a:off x="3228882" y="1825435"/>
            <a:ext cx="464032" cy="3329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F1068-8649-237B-6B95-D177D3C6DAE9}"/>
              </a:ext>
            </a:extLst>
          </p:cNvPr>
          <p:cNvSpPr/>
          <p:nvPr/>
        </p:nvSpPr>
        <p:spPr>
          <a:xfrm>
            <a:off x="1887279" y="4935871"/>
            <a:ext cx="435934" cy="3059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7545E-B603-C530-A1D2-EC7575B6FCD5}"/>
              </a:ext>
            </a:extLst>
          </p:cNvPr>
          <p:cNvSpPr/>
          <p:nvPr/>
        </p:nvSpPr>
        <p:spPr>
          <a:xfrm>
            <a:off x="4141382" y="4890977"/>
            <a:ext cx="425302" cy="457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56BF0-9FAA-7F1C-3F23-4E319515C644}"/>
              </a:ext>
            </a:extLst>
          </p:cNvPr>
          <p:cNvSpPr/>
          <p:nvPr/>
        </p:nvSpPr>
        <p:spPr>
          <a:xfrm>
            <a:off x="2323213" y="5013251"/>
            <a:ext cx="855921" cy="94644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60D58-0B45-DCE6-A47A-5E60EAD8DEAC}"/>
              </a:ext>
            </a:extLst>
          </p:cNvPr>
          <p:cNvSpPr/>
          <p:nvPr/>
        </p:nvSpPr>
        <p:spPr>
          <a:xfrm>
            <a:off x="2424224" y="4130749"/>
            <a:ext cx="17756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2.5V   -5V  +5V</a:t>
            </a:r>
            <a:endParaRPr lang="en-US" sz="1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64D73-08C2-0A3B-0798-FE1342014976}"/>
              </a:ext>
            </a:extLst>
          </p:cNvPr>
          <p:cNvSpPr/>
          <p:nvPr/>
        </p:nvSpPr>
        <p:spPr>
          <a:xfrm>
            <a:off x="3652933" y="4919584"/>
            <a:ext cx="17756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SIN_P &amp; SIN_N</a:t>
            </a:r>
            <a:endParaRPr lang="en-US" sz="1600" b="1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55B37-480D-7518-E70D-56C4B8A792EE}"/>
              </a:ext>
            </a:extLst>
          </p:cNvPr>
          <p:cNvSpPr/>
          <p:nvPr/>
        </p:nvSpPr>
        <p:spPr>
          <a:xfrm>
            <a:off x="1225800" y="4927693"/>
            <a:ext cx="11984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CLK_IN</a:t>
            </a:r>
            <a:endParaRPr lang="en-US" sz="1600" b="1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35E90-F437-BB2E-AA16-3394E2D8EBDD}"/>
              </a:ext>
            </a:extLst>
          </p:cNvPr>
          <p:cNvSpPr/>
          <p:nvPr/>
        </p:nvSpPr>
        <p:spPr>
          <a:xfrm>
            <a:off x="1887279" y="5545571"/>
            <a:ext cx="17756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C0-C8 + EOC</a:t>
            </a:r>
          </a:p>
        </p:txBody>
      </p:sp>
    </p:spTree>
    <p:extLst>
      <p:ext uri="{BB962C8B-B14F-4D97-AF65-F5344CB8AC3E}">
        <p14:creationId xmlns:p14="http://schemas.microsoft.com/office/powerpoint/2010/main" val="3148015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B40D4-0D7F-5DEC-32E8-FC60C514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32799-3664-77B3-F14D-3370EE88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B8D5C-7645-34F1-3B1E-66B13C25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2E47-9DED-D9FF-C632-714617B8522C}"/>
              </a:ext>
            </a:extLst>
          </p:cNvPr>
          <p:cNvSpPr txBox="1"/>
          <p:nvPr/>
        </p:nvSpPr>
        <p:spPr>
          <a:xfrm>
            <a:off x="698643" y="1196939"/>
            <a:ext cx="1090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Background &amp;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Specs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Chip Design Review in Cadence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Chip-Testing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8537272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F24B-87D0-1DC2-5070-328122BA4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43D09-9855-0ADE-887E-0DDBF43EF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A27C0-F4C9-6ABA-EB92-C08B5486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Code Prep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43926-C842-B423-31B6-F70A73E699D6}"/>
              </a:ext>
            </a:extLst>
          </p:cNvPr>
          <p:cNvSpPr txBox="1"/>
          <p:nvPr/>
        </p:nvSpPr>
        <p:spPr>
          <a:xfrm>
            <a:off x="328613" y="1138238"/>
            <a:ext cx="68532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Keysight Connection Expert </a:t>
            </a:r>
            <a:r>
              <a:rPr lang="en-US" dirty="0"/>
              <a:t>&amp; </a:t>
            </a:r>
            <a:r>
              <a:rPr lang="en-US" dirty="0">
                <a:solidFill>
                  <a:srgbClr val="00B0F0"/>
                </a:solidFill>
              </a:rPr>
              <a:t>Keysight Command Expert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Extremely </a:t>
            </a:r>
            <a:r>
              <a:rPr lang="en-US" sz="1400" dirty="0">
                <a:solidFill>
                  <a:srgbClr val="00B050"/>
                </a:solidFill>
              </a:rPr>
              <a:t>accelerate</a:t>
            </a:r>
            <a:r>
              <a:rPr lang="en-US" sz="1400" dirty="0"/>
              <a:t> the code development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And check if the instrument is there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Python Test Automation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Function Generator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 err="1"/>
              <a:t>Freq_coupling</a:t>
            </a:r>
            <a:r>
              <a:rPr lang="en-US" sz="1200" dirty="0"/>
              <a:t>', '</a:t>
            </a:r>
            <a:r>
              <a:rPr lang="en-US" sz="1200" dirty="0" err="1"/>
              <a:t>FuncGenConnect</a:t>
            </a:r>
            <a:r>
              <a:rPr lang="en-US" sz="1200" dirty="0"/>
              <a:t>', '</a:t>
            </a:r>
            <a:r>
              <a:rPr lang="en-US" sz="1200" dirty="0" err="1"/>
              <a:t>Load__setup</a:t>
            </a:r>
            <a:r>
              <a:rPr lang="en-US" sz="1200" dirty="0"/>
              <a:t>', '</a:t>
            </a:r>
            <a:r>
              <a:rPr lang="en-US" sz="1200" dirty="0" err="1"/>
              <a:t>PWM_setup</a:t>
            </a:r>
            <a:r>
              <a:rPr lang="en-US" sz="1200" dirty="0"/>
              <a:t>', '</a:t>
            </a:r>
            <a:r>
              <a:rPr lang="en-US" sz="1200" dirty="0" err="1"/>
              <a:t>Polarity_invert</a:t>
            </a:r>
            <a:r>
              <a:rPr lang="en-US" sz="1200" dirty="0"/>
              <a:t>', '</a:t>
            </a:r>
            <a:r>
              <a:rPr lang="en-US" sz="1200" dirty="0" err="1"/>
              <a:t>Sin_setup</a:t>
            </a:r>
            <a:r>
              <a:rPr lang="en-US" sz="1200" dirty="0"/>
              <a:t>', '</a:t>
            </a:r>
            <a:r>
              <a:rPr lang="en-US" sz="1200" dirty="0" err="1"/>
              <a:t>Sync_phase</a:t>
            </a:r>
            <a:r>
              <a:rPr lang="en-US" sz="1200" dirty="0"/>
              <a:t>', '</a:t>
            </a:r>
            <a:r>
              <a:rPr lang="en-US" sz="1200" dirty="0" err="1"/>
              <a:t>UnitVpp_setup</a:t>
            </a:r>
            <a:r>
              <a:rPr lang="en-US" sz="1200" dirty="0"/>
              <a:t>', '</a:t>
            </a:r>
            <a:r>
              <a:rPr lang="en-US" sz="1200" dirty="0" err="1"/>
              <a:t>Voltage_coupling</a:t>
            </a:r>
            <a:r>
              <a:rPr lang="en-US" sz="1200" dirty="0"/>
              <a:t>', '</a:t>
            </a:r>
            <a:r>
              <a:rPr lang="en-US" sz="1200" dirty="0" err="1"/>
              <a:t>output_OFF</a:t>
            </a:r>
            <a:r>
              <a:rPr lang="en-US" sz="1200" dirty="0"/>
              <a:t>', '</a:t>
            </a:r>
            <a:r>
              <a:rPr lang="en-US" sz="1200" dirty="0" err="1"/>
              <a:t>output_ON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PowerSupply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'</a:t>
            </a:r>
            <a:r>
              <a:rPr lang="en-US" sz="1200" dirty="0" err="1"/>
              <a:t>Channel_Select</a:t>
            </a:r>
            <a:r>
              <a:rPr lang="en-US" sz="1200" dirty="0"/>
              <a:t>', '</a:t>
            </a:r>
            <a:r>
              <a:rPr lang="en-US" sz="1200" dirty="0" err="1"/>
              <a:t>Current_Setup</a:t>
            </a:r>
            <a:r>
              <a:rPr lang="en-US" sz="1200" dirty="0"/>
              <a:t>', '</a:t>
            </a:r>
            <a:r>
              <a:rPr lang="en-US" sz="1200" dirty="0" err="1"/>
              <a:t>Output_OFF</a:t>
            </a:r>
            <a:r>
              <a:rPr lang="en-US" sz="1200" dirty="0"/>
              <a:t>', '</a:t>
            </a:r>
            <a:r>
              <a:rPr lang="en-US" sz="1200" dirty="0" err="1"/>
              <a:t>Output_ON</a:t>
            </a:r>
            <a:r>
              <a:rPr lang="en-US" sz="1200" dirty="0"/>
              <a:t>', '</a:t>
            </a:r>
            <a:r>
              <a:rPr lang="en-US" sz="1200" dirty="0" err="1"/>
              <a:t>PowerSupply_Connect</a:t>
            </a:r>
            <a:r>
              <a:rPr lang="en-US" sz="1200" dirty="0"/>
              <a:t>', '</a:t>
            </a:r>
            <a:r>
              <a:rPr lang="en-US" sz="1200" dirty="0" err="1"/>
              <a:t>Voltage_Setup</a:t>
            </a:r>
            <a:r>
              <a:rPr lang="en-US" sz="1200" dirty="0"/>
              <a:t>'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Oscilloscope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'</a:t>
            </a:r>
            <a:r>
              <a:rPr lang="en-US" sz="1200" dirty="0" err="1"/>
              <a:t>DigitalDisplay_ON</a:t>
            </a:r>
            <a:r>
              <a:rPr lang="en-US" sz="1200" dirty="0"/>
              <a:t>', '</a:t>
            </a:r>
            <a:r>
              <a:rPr lang="en-US" sz="1200" dirty="0" err="1"/>
              <a:t>Digitalizer_ON_OFF</a:t>
            </a:r>
            <a:r>
              <a:rPr lang="en-US" sz="1200" dirty="0"/>
              <a:t>', '</a:t>
            </a:r>
            <a:r>
              <a:rPr lang="en-US" sz="1200" dirty="0" err="1"/>
              <a:t>Oscilloscope_Connect</a:t>
            </a:r>
            <a:r>
              <a:rPr lang="en-US" sz="1200" dirty="0"/>
              <a:t>', '</a:t>
            </a:r>
            <a:r>
              <a:rPr lang="en-US" sz="1200" dirty="0" err="1"/>
              <a:t>Oscilloscope_RUN</a:t>
            </a:r>
            <a:r>
              <a:rPr lang="en-US" sz="1200" dirty="0"/>
              <a:t>', '</a:t>
            </a:r>
            <a:r>
              <a:rPr lang="en-US" sz="1200" dirty="0" err="1"/>
              <a:t>Oscilloscope_SetBUS</a:t>
            </a:r>
            <a:r>
              <a:rPr lang="en-US" sz="1200" dirty="0"/>
              <a:t>', '</a:t>
            </a:r>
            <a:r>
              <a:rPr lang="en-US" sz="1200" dirty="0" err="1"/>
              <a:t>Oscilloscope_Single</a:t>
            </a:r>
            <a:r>
              <a:rPr lang="en-US" sz="1200" dirty="0"/>
              <a:t>', '</a:t>
            </a:r>
            <a:r>
              <a:rPr lang="en-US" sz="1200" dirty="0" err="1"/>
              <a:t>Oscilloscope_Stop</a:t>
            </a:r>
            <a:r>
              <a:rPr lang="en-US" sz="1200" dirty="0"/>
              <a:t>', '</a:t>
            </a:r>
            <a:r>
              <a:rPr lang="en-US" sz="1200" dirty="0" err="1"/>
              <a:t>Oscilloscope_TimeBase</a:t>
            </a:r>
            <a:r>
              <a:rPr lang="en-US" sz="1200" dirty="0"/>
              <a:t>', '</a:t>
            </a:r>
            <a:r>
              <a:rPr lang="en-US" sz="1200" dirty="0" err="1"/>
              <a:t>Oscilloscope_Trigger_Dchan</a:t>
            </a:r>
            <a:r>
              <a:rPr lang="en-US" sz="1200" dirty="0"/>
              <a:t>', '</a:t>
            </a:r>
            <a:r>
              <a:rPr lang="en-US" sz="1200" dirty="0" err="1"/>
              <a:t>Oscilloscope_Trigger_External</a:t>
            </a:r>
            <a:r>
              <a:rPr lang="en-US" sz="1200" dirty="0"/>
              <a:t>', '</a:t>
            </a:r>
            <a:r>
              <a:rPr lang="en-US" sz="1200" dirty="0" err="1"/>
              <a:t>Oscilloscope_WGen_Square</a:t>
            </a:r>
            <a:r>
              <a:rPr lang="en-US" sz="1200" dirty="0"/>
              <a:t>', '</a:t>
            </a:r>
            <a:r>
              <a:rPr lang="en-US" sz="1200" dirty="0" err="1"/>
              <a:t>Oscilloscope_WGen_Square_OFF</a:t>
            </a:r>
            <a:r>
              <a:rPr lang="en-US" sz="1200" dirty="0"/>
              <a:t>', '</a:t>
            </a:r>
            <a:r>
              <a:rPr lang="en-US" sz="1200" dirty="0" err="1"/>
              <a:t>Oscilloscope_WGen_Square_ON</a:t>
            </a:r>
            <a:r>
              <a:rPr lang="en-US" sz="1200" dirty="0"/>
              <a:t>', '</a:t>
            </a:r>
            <a:r>
              <a:rPr lang="en-US" sz="1200" dirty="0" err="1"/>
              <a:t>Save_waveform</a:t>
            </a:r>
            <a:r>
              <a:rPr lang="en-US" sz="1200" dirty="0"/>
              <a:t>', '</a:t>
            </a:r>
            <a:r>
              <a:rPr lang="en-US" sz="1200" dirty="0" err="1"/>
              <a:t>SetDigital_Threshold</a:t>
            </a:r>
            <a:r>
              <a:rPr lang="en-US" sz="1200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Code Version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GitHub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Never lost </a:t>
            </a:r>
            <a:r>
              <a:rPr lang="en-US" sz="1400" dirty="0"/>
              <a:t>what I did on </a:t>
            </a:r>
            <a:r>
              <a:rPr lang="en-US" sz="1400" dirty="0">
                <a:solidFill>
                  <a:srgbClr val="00B050"/>
                </a:solidFill>
              </a:rPr>
              <a:t>“Yesterday”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29072B-FD7A-6335-3BD3-051B1036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38" y="933377"/>
            <a:ext cx="3952875" cy="279089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AA0FAAB-3B4E-35E8-8D47-8C793F45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12" y="1283382"/>
            <a:ext cx="3409949" cy="2440892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22D827-9BCE-9860-C3F3-C30729CB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38" y="3861733"/>
            <a:ext cx="3348059" cy="25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98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90722-37F2-E1E9-01A3-16AA5C5AD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DCC27-FD3E-80D5-A525-CD98B465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9032E9-BDB7-62C2-3A23-0E1F09AA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Peak SNDR Plot</a:t>
            </a:r>
          </a:p>
        </p:txBody>
      </p:sp>
      <p:pic>
        <p:nvPicPr>
          <p:cNvPr id="10" name="Picture 9" descr="A graph showing a data spectrum&#10;&#10;Description automatically generated">
            <a:extLst>
              <a:ext uri="{FF2B5EF4-FFF2-40B4-BE49-F238E27FC236}">
                <a16:creationId xmlns:a16="http://schemas.microsoft.com/office/drawing/2014/main" id="{863EA973-B776-BA17-6E7D-FBE6412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9" y="1544490"/>
            <a:ext cx="4874880" cy="3656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B952886-5076-C5CB-2602-F8AAF8F19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623429"/>
                  </p:ext>
                </p:extLst>
              </p:nvPr>
            </p:nvGraphicFramePr>
            <p:xfrm>
              <a:off x="5581649" y="1604962"/>
              <a:ext cx="5553826" cy="3488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913">
                      <a:extLst>
                        <a:ext uri="{9D8B030D-6E8A-4147-A177-3AD203B41FA5}">
                          <a16:colId xmlns:a16="http://schemas.microsoft.com/office/drawing/2014/main" val="110366799"/>
                        </a:ext>
                      </a:extLst>
                    </a:gridCol>
                    <a:gridCol w="2776913">
                      <a:extLst>
                        <a:ext uri="{9D8B030D-6E8A-4147-A177-3AD203B41FA5}">
                          <a16:colId xmlns:a16="http://schemas.microsoft.com/office/drawing/2014/main" val="2621432483"/>
                        </a:ext>
                      </a:extLst>
                    </a:gridCol>
                  </a:tblGrid>
                  <a:tr h="561013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219396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𝑆𝑁𝐷𝑅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50.23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61905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𝑆𝐹𝐷𝑅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90887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50.68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799002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78.36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99167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523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B952886-5076-C5CB-2602-F8AAF8F19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623429"/>
                  </p:ext>
                </p:extLst>
              </p:nvPr>
            </p:nvGraphicFramePr>
            <p:xfrm>
              <a:off x="5581649" y="1604962"/>
              <a:ext cx="5553826" cy="3488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913">
                      <a:extLst>
                        <a:ext uri="{9D8B030D-6E8A-4147-A177-3AD203B41FA5}">
                          <a16:colId xmlns:a16="http://schemas.microsoft.com/office/drawing/2014/main" val="110366799"/>
                        </a:ext>
                      </a:extLst>
                    </a:gridCol>
                    <a:gridCol w="2776913">
                      <a:extLst>
                        <a:ext uri="{9D8B030D-6E8A-4147-A177-3AD203B41FA5}">
                          <a16:colId xmlns:a16="http://schemas.microsoft.com/office/drawing/2014/main" val="2621432483"/>
                        </a:ext>
                      </a:extLst>
                    </a:gridCol>
                  </a:tblGrid>
                  <a:tr h="561013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219396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" t="-101042" r="-100877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50.23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61905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" t="-201042" r="-100877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90887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" t="-297938" r="-1008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50.68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799002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" t="-402083" r="-100877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78.36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99167"/>
                      </a:ext>
                    </a:extLst>
                  </a:tr>
                  <a:tr h="585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" t="-502083" r="-100877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523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11781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A7889-DFA7-58F4-D627-656BA7CEC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B634F-C03E-E775-FF90-D5B9372D6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922079-94CF-B516-40B9-A6FFE4B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Peak SNDR Plot</a:t>
            </a:r>
          </a:p>
        </p:txBody>
      </p:sp>
      <p:pic>
        <p:nvPicPr>
          <p:cNvPr id="6" name="Picture 5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DF1A2AB7-C53C-EE5C-E661-FA3DA7A8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266825"/>
            <a:ext cx="5765800" cy="4324350"/>
          </a:xfrm>
          <a:prstGeom prst="rect">
            <a:avLst/>
          </a:prstGeom>
        </p:spPr>
      </p:pic>
      <p:pic>
        <p:nvPicPr>
          <p:cNvPr id="8" name="Picture 7" descr="A graph showing the missing codes&#10;&#10;Description automatically generated">
            <a:extLst>
              <a:ext uri="{FF2B5EF4-FFF2-40B4-BE49-F238E27FC236}">
                <a16:creationId xmlns:a16="http://schemas.microsoft.com/office/drawing/2014/main" id="{F25D38B2-08AC-E34E-3F9E-FFEC25CE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05" y="1266063"/>
            <a:ext cx="5766816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65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D9D9-D554-EA41-C434-49EFA5DC2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41366-5353-EC7A-4326-C8BCF3F76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DC978C-8F23-5919-7537-BFFCEEC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A993B2-F701-900B-0AEA-6FD2E079C8F3}"/>
                  </a:ext>
                </a:extLst>
              </p:cNvPr>
              <p:cNvSpPr txBox="1"/>
              <p:nvPr/>
            </p:nvSpPr>
            <p:spPr>
              <a:xfrm>
                <a:off x="609600" y="1200150"/>
                <a:ext cx="9972675" cy="2219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Improve</a:t>
                </a:r>
                <a:r>
                  <a:rPr lang="en-US" dirty="0"/>
                  <a:t> the code to make coherent sampling using: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By adjusting the input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By grabbing enough cycles, </a:t>
                </a:r>
                <a:r>
                  <a:rPr lang="en-US" dirty="0">
                    <a:solidFill>
                      <a:srgbClr val="FF0000"/>
                    </a:solidFill>
                  </a:rPr>
                  <a:t>no more no less (ideally prime number)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By grabbing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data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Rework</a:t>
                </a:r>
                <a:r>
                  <a:rPr lang="en-US" dirty="0"/>
                  <a:t> the mother and daughter board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Putting more </a:t>
                </a:r>
                <a:r>
                  <a:rPr lang="en-US" dirty="0" err="1"/>
                  <a:t>decaps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FF0000"/>
                    </a:solidFill>
                  </a:rPr>
                  <a:t>filter-out the noise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Make it to be plugging-in and </a:t>
                </a:r>
                <a:r>
                  <a:rPr lang="en-US" dirty="0">
                    <a:solidFill>
                      <a:srgbClr val="FF0000"/>
                    </a:solidFill>
                  </a:rPr>
                  <a:t>direct-use Eval-Board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A993B2-F701-900B-0AEA-6FD2E079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00150"/>
                <a:ext cx="9972675" cy="2219710"/>
              </a:xfrm>
              <a:prstGeom prst="rect">
                <a:avLst/>
              </a:prstGeom>
              <a:blipFill>
                <a:blip r:embed="rId2"/>
                <a:stretch>
                  <a:fillRect l="-36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2710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E5A3-4ED1-AE77-803B-9DF34E4E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AC3843-13D7-D1B3-87D5-A6BE02F3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Takeaway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C31E98-DB77-0D05-3C84-8C6E385C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C255403-F7C5-75E2-A997-56C214149F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9799F-3641-6914-CC26-AC71A261E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9E9DF-0B71-3FC6-27C3-E81605C18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F0F3A-F150-71B9-2800-170FB3FC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Takeaway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423EB-72CA-E0F0-FC0F-76D059CB2CAF}"/>
              </a:ext>
            </a:extLst>
          </p:cNvPr>
          <p:cNvSpPr txBox="1"/>
          <p:nvPr/>
        </p:nvSpPr>
        <p:spPr>
          <a:xfrm>
            <a:off x="609600" y="1200150"/>
            <a:ext cx="9972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Always </a:t>
            </a:r>
            <a:r>
              <a:rPr lang="en-US" dirty="0" err="1"/>
              <a:t>Always</a:t>
            </a:r>
            <a:r>
              <a:rPr lang="en-US" dirty="0"/>
              <a:t> </a:t>
            </a:r>
            <a:r>
              <a:rPr lang="en-US" dirty="0" err="1"/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document everything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Simple Eval-board Design = Robust </a:t>
            </a:r>
            <a:r>
              <a:rPr lang="en-US" dirty="0">
                <a:solidFill>
                  <a:srgbClr val="FF0000"/>
                </a:solidFill>
              </a:rPr>
              <a:t>Debuggability &amp; </a:t>
            </a:r>
            <a:r>
              <a:rPr lang="en-US" dirty="0" err="1">
                <a:solidFill>
                  <a:srgbClr val="FF0000"/>
                </a:solidFill>
              </a:rPr>
              <a:t>Reconfigurality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Cross-check</a:t>
            </a:r>
            <a:r>
              <a:rPr lang="en-US" dirty="0"/>
              <a:t> everything with partners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384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3C8EF-8827-5432-AC1C-8A953FAD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BE4BA-0DA1-7F8E-D4F1-FDF4F7DD9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B990B7-F6D1-B78F-4795-E5073500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A7416-4F87-8BB4-9217-142796F81DA4}"/>
              </a:ext>
            </a:extLst>
          </p:cNvPr>
          <p:cNvSpPr txBox="1"/>
          <p:nvPr/>
        </p:nvSpPr>
        <p:spPr>
          <a:xfrm>
            <a:off x="609600" y="1200150"/>
            <a:ext cx="109394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Prof. Hall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running this 6-months course/projects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Helping us debug the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TA: Darshan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Supporting the Lab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Extending the Lab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sponsoring this projects, buying the chips, PCBs, </a:t>
            </a:r>
            <a:r>
              <a:rPr lang="en-US" sz="2400" dirty="0" err="1"/>
              <a:t>components,etc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Keysight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Instruments, instrument command &amp; connection expert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133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D9C0-781F-5FA7-5B5E-6DDA8C029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68768-F082-9E14-5753-01FDB54F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/>
              <a:t>Project Background &amp; Introduction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F337E8-568D-A572-F014-995A16CF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09E0CF63-5ECB-51E7-B4EA-59A93A0B61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EFEC0-50ED-0E86-BBC8-883AEDEC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87F3B-6ADF-A526-2959-53333D55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2F7E6-D31C-2DBB-3A53-489CA4B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Background &amp;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6251A-1D27-2C65-49BC-D0249446D32A}"/>
              </a:ext>
            </a:extLst>
          </p:cNvPr>
          <p:cNvSpPr txBox="1"/>
          <p:nvPr/>
        </p:nvSpPr>
        <p:spPr>
          <a:xfrm>
            <a:off x="698643" y="1196939"/>
            <a:ext cx="109060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 ECE266A - 9-bit high speed(Fs = 10M Hz) SAR ADC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Layout-focus Design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Comparator, CDAC, Digital logic, Non-overlapping clock generator, switches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Mega-Chip combinations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4 groups of chip into one BIG CHIP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Dummy fill, seal ring, custom pads, custom-</a:t>
            </a:r>
            <a:r>
              <a:rPr lang="en-US" sz="2000" dirty="0" err="1"/>
              <a:t>DeCaps</a:t>
            </a:r>
            <a:r>
              <a:rPr lang="en-US" sz="2000" dirty="0"/>
              <a:t>, wavier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ECE266B – SAR ADC Testing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PCB Design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Mother(4-Layer) and daughterboard(2-Layer) combination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Custom ADC chip footprint + </a:t>
            </a:r>
            <a:r>
              <a:rPr lang="en-US" sz="2000" dirty="0" err="1"/>
              <a:t>Wirebonding</a:t>
            </a:r>
            <a:r>
              <a:rPr lang="en-US" sz="2000" dirty="0"/>
              <a:t>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Soldering &amp; Assembly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0604 &amp; 0802 Surface mount soldering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Device characterization &amp; Test - Automation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Test Automation using Keysight instruments in Python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Data processing  and plotting in </a:t>
            </a:r>
            <a:r>
              <a:rPr lang="en-US" sz="2000" dirty="0" err="1"/>
              <a:t>MatLab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9357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9C8AF-9C0D-C02F-636E-AF845712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F9C7D-FBF3-24A5-5541-2864B0F6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dirty="0"/>
              <a:t>Specs Overview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7A29C8-6CFC-C117-9AA4-AFC709D1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068EEF-F2B2-62FF-BA93-DB1798C019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0401-4168-D102-BB82-DF406AEC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5C857-9031-6890-F840-6CE65670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A25B6-7DA8-EB50-90D6-741332B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BBB5A9-E307-4C8A-A59B-032BFCBFB4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48673"/>
                  </p:ext>
                </p:extLst>
              </p:nvPr>
            </p:nvGraphicFramePr>
            <p:xfrm>
              <a:off x="1056525" y="1489753"/>
              <a:ext cx="10078950" cy="4284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9475">
                      <a:extLst>
                        <a:ext uri="{9D8B030D-6E8A-4147-A177-3AD203B41FA5}">
                          <a16:colId xmlns:a16="http://schemas.microsoft.com/office/drawing/2014/main" val="110366799"/>
                        </a:ext>
                      </a:extLst>
                    </a:gridCol>
                    <a:gridCol w="5039475">
                      <a:extLst>
                        <a:ext uri="{9D8B030D-6E8A-4147-A177-3AD203B41FA5}">
                          <a16:colId xmlns:a16="http://schemas.microsoft.com/office/drawing/2014/main" val="2621432483"/>
                        </a:ext>
                      </a:extLst>
                    </a:gridCol>
                  </a:tblGrid>
                  <a:tr h="68907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219396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𝑆𝑁𝐷𝑅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50.23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61905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𝑆𝐹𝐷𝑅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9088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50.68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799002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78.36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9916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523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BBB5A9-E307-4C8A-A59B-032BFCBFB4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48673"/>
                  </p:ext>
                </p:extLst>
              </p:nvPr>
            </p:nvGraphicFramePr>
            <p:xfrm>
              <a:off x="1056525" y="1489753"/>
              <a:ext cx="10078950" cy="4284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9475">
                      <a:extLst>
                        <a:ext uri="{9D8B030D-6E8A-4147-A177-3AD203B41FA5}">
                          <a16:colId xmlns:a16="http://schemas.microsoft.com/office/drawing/2014/main" val="110366799"/>
                        </a:ext>
                      </a:extLst>
                    </a:gridCol>
                    <a:gridCol w="5039475">
                      <a:extLst>
                        <a:ext uri="{9D8B030D-6E8A-4147-A177-3AD203B41FA5}">
                          <a16:colId xmlns:a16="http://schemas.microsoft.com/office/drawing/2014/main" val="2621432483"/>
                        </a:ext>
                      </a:extLst>
                    </a:gridCol>
                  </a:tblGrid>
                  <a:tr h="68907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219396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100000" r="-100484" b="-4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50.23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61905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198319" r="-100484" b="-2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9088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300847" r="-100484" b="-2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50.68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799002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400847" r="-100484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78.36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9916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500847" r="-100484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523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6896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151-D51F-E9C1-F798-3C0B2EA0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9AE29-F8C0-09FE-D2DC-86CA3372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dirty="0"/>
              <a:t>Chip Design Review in Cadence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DF473A0-19E4-49C2-9C1A-8C6890F6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4CC0DB-453D-4944-73A5-C9E3558AE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3CBE-209C-1437-9661-F6126C82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CF80A-5637-43C2-80F9-DAA64BA6E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584F3-2811-6E3C-D7CE-38492428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Comparator Remarks</a:t>
            </a:r>
          </a:p>
        </p:txBody>
      </p:sp>
      <p:pic>
        <p:nvPicPr>
          <p:cNvPr id="4" name="Picture 3" descr="A blueprint of a computer&#10;&#10;Description automatically generated">
            <a:extLst>
              <a:ext uri="{FF2B5EF4-FFF2-40B4-BE49-F238E27FC236}">
                <a16:creationId xmlns:a16="http://schemas.microsoft.com/office/drawing/2014/main" id="{6F8721EE-182D-A080-F478-047C343C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8" y="1430156"/>
            <a:ext cx="5391149" cy="4407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CAEA1-0D93-9AB2-46B7-7C1D3075C545}"/>
              </a:ext>
            </a:extLst>
          </p:cNvPr>
          <p:cNvSpPr txBox="1"/>
          <p:nvPr/>
        </p:nvSpPr>
        <p:spPr>
          <a:xfrm>
            <a:off x="6971016" y="1430156"/>
            <a:ext cx="3893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layout in differential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dirty="0">
                <a:solidFill>
                  <a:srgbClr val="FF0000"/>
                </a:solidFill>
              </a:rPr>
              <a:t>90uV</a:t>
            </a:r>
            <a:r>
              <a:rPr lang="en-US" dirty="0"/>
              <a:t> offset in the differential pairs</a:t>
            </a:r>
          </a:p>
        </p:txBody>
      </p:sp>
    </p:spTree>
    <p:extLst>
      <p:ext uri="{BB962C8B-B14F-4D97-AF65-F5344CB8AC3E}">
        <p14:creationId xmlns:p14="http://schemas.microsoft.com/office/powerpoint/2010/main" val="2765440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Custom unit Cap Remarks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>
            <a:off x="4368956" y="3183466"/>
            <a:ext cx="1727043" cy="1062823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several colorful objects&#10;&#10;Description automatically generated">
            <a:extLst>
              <a:ext uri="{FF2B5EF4-FFF2-40B4-BE49-F238E27FC236}">
                <a16:creationId xmlns:a16="http://schemas.microsoft.com/office/drawing/2014/main" id="{84FAEBB4-A709-05A6-03F4-6FF5A77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1" y="2601279"/>
            <a:ext cx="3886742" cy="2657846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6010202B-DD79-A37A-1148-C2A3BBF16D7B}"/>
              </a:ext>
            </a:extLst>
          </p:cNvPr>
          <p:cNvSpPr/>
          <p:nvPr/>
        </p:nvSpPr>
        <p:spPr>
          <a:xfrm rot="5400000">
            <a:off x="8910971" y="3955580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FBE1B-50E6-54EC-436D-C434630B5235}"/>
              </a:ext>
            </a:extLst>
          </p:cNvPr>
          <p:cNvSpPr txBox="1"/>
          <p:nvPr/>
        </p:nvSpPr>
        <p:spPr>
          <a:xfrm>
            <a:off x="8739768" y="612185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2.5u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96E2E5D8-92A0-5D8E-D534-50CC56DBEFF9}"/>
              </a:ext>
            </a:extLst>
          </p:cNvPr>
          <p:cNvSpPr/>
          <p:nvPr/>
        </p:nvSpPr>
        <p:spPr>
          <a:xfrm>
            <a:off x="6095999" y="1123950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BE4A0-CEB2-F1FF-05A3-5A1EA2F1F8C7}"/>
              </a:ext>
            </a:extLst>
          </p:cNvPr>
          <p:cNvSpPr txBox="1"/>
          <p:nvPr/>
        </p:nvSpPr>
        <p:spPr>
          <a:xfrm>
            <a:off x="5446887" y="167413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2.52u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C9D3A-67C5-B7CD-D571-88327703AC10}"/>
              </a:ext>
            </a:extLst>
          </p:cNvPr>
          <p:cNvSpPr txBox="1"/>
          <p:nvPr/>
        </p:nvSpPr>
        <p:spPr>
          <a:xfrm>
            <a:off x="756355" y="1086956"/>
            <a:ext cx="311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Layer: M1 to M7 stack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Size: 2.5u by 2.52u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CC: 5fF</a:t>
            </a:r>
          </a:p>
        </p:txBody>
      </p:sp>
      <p:pic>
        <p:nvPicPr>
          <p:cNvPr id="13" name="Picture 12" descr="A grid of squares with red writing&#10;&#10;Description automatically generated with medium confidence">
            <a:extLst>
              <a:ext uri="{FF2B5EF4-FFF2-40B4-BE49-F238E27FC236}">
                <a16:creationId xmlns:a16="http://schemas.microsoft.com/office/drawing/2014/main" id="{D6438AFE-C755-3F6E-4F36-09A95E2F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046" y="1020071"/>
            <a:ext cx="5154267" cy="51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8C363F-D0A2-4048-B8E9-4524591405C7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32990</TotalTime>
  <Words>902</Words>
  <Application>Microsoft Office PowerPoint</Application>
  <PresentationFormat>Widescreen</PresentationFormat>
  <Paragraphs>276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BioEE Template v2</vt:lpstr>
      <vt:lpstr>PowerPoint Presentation</vt:lpstr>
      <vt:lpstr>Agenda</vt:lpstr>
      <vt:lpstr>Project Background &amp; Introduction</vt:lpstr>
      <vt:lpstr>Project Background &amp; Introduction</vt:lpstr>
      <vt:lpstr>Specs Overview</vt:lpstr>
      <vt:lpstr>Specs Overview</vt:lpstr>
      <vt:lpstr>Chip Design Review in Cadence</vt:lpstr>
      <vt:lpstr>Comparator Remarks</vt:lpstr>
      <vt:lpstr> Custom unit Cap Remarks</vt:lpstr>
      <vt:lpstr> CDAC Remarks -1</vt:lpstr>
      <vt:lpstr> CDAC Remarks -2</vt:lpstr>
      <vt:lpstr>Chip-Testing Review</vt:lpstr>
      <vt:lpstr>MotherBoard BlockDiagram</vt:lpstr>
      <vt:lpstr>MotherBoard + DaugtherBoard 3D</vt:lpstr>
      <vt:lpstr>MotherBoard + DaugtherBoard</vt:lpstr>
      <vt:lpstr>Board Bring-up Checklist</vt:lpstr>
      <vt:lpstr>Test Setup Documentation</vt:lpstr>
      <vt:lpstr>Test Automation Setup - 1</vt:lpstr>
      <vt:lpstr>Test Automation Setup - 2</vt:lpstr>
      <vt:lpstr>Test Automation Code Prep </vt:lpstr>
      <vt:lpstr>Peak SNDR Plot</vt:lpstr>
      <vt:lpstr>Peak SNDR Plot</vt:lpstr>
      <vt:lpstr>Future Work</vt:lpstr>
      <vt:lpstr>Takeaway</vt:lpstr>
      <vt:lpstr>Takeaway</vt:lpstr>
      <vt:lpstr>Acknowledgement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213</cp:revision>
  <cp:lastPrinted>2012-02-15T19:47:19Z</cp:lastPrinted>
  <dcterms:created xsi:type="dcterms:W3CDTF">2013-08-07T23:59:10Z</dcterms:created>
  <dcterms:modified xsi:type="dcterms:W3CDTF">2024-12-03T08:37:41Z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