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76" r:id="rId6"/>
    <p:sldId id="277" r:id="rId7"/>
    <p:sldId id="271" r:id="rId8"/>
    <p:sldId id="279" r:id="rId9"/>
    <p:sldId id="278" r:id="rId10"/>
    <p:sldId id="272" r:id="rId11"/>
    <p:sldId id="281" r:id="rId12"/>
    <p:sldId id="273" r:id="rId13"/>
    <p:sldId id="274" r:id="rId14"/>
    <p:sldId id="275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8"/>
    <p:restoredTop sz="94694"/>
  </p:normalViewPr>
  <p:slideViewPr>
    <p:cSldViewPr snapToGrid="0" snapToObjects="1">
      <p:cViewPr>
        <p:scale>
          <a:sx n="100" d="100"/>
          <a:sy n="100" d="100"/>
        </p:scale>
        <p:origin x="90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1C62-921B-1E43-9579-5D87D585B5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92519"/>
            <a:ext cx="4104904" cy="817444"/>
          </a:xfrm>
          <a:prstGeom prst="rect">
            <a:avLst/>
          </a:prstGeom>
        </p:spPr>
        <p:txBody>
          <a:bodyPr anchor="ctr" anchorCtr="0"/>
          <a:lstStyle>
            <a:lvl1pPr algn="r"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Main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5AED8-9352-C14D-A535-383CCEBFCE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Business Proposal Template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96CC-7636-1A4A-8915-6330413E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29F5-07FC-B945-8C95-EB17C126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1D0-4F99-E94E-B6E5-E2ED5C51A0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9E873-B672-5D46-A0F8-EF30509E8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32237" cy="11409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CC81F22-FB13-B24D-84D8-04A0015CBF71}"/>
              </a:ext>
            </a:extLst>
          </p:cNvPr>
          <p:cNvSpPr txBox="1">
            <a:spLocks/>
          </p:cNvSpPr>
          <p:nvPr userDrawn="1"/>
        </p:nvSpPr>
        <p:spPr>
          <a:xfrm>
            <a:off x="5628904" y="2633144"/>
            <a:ext cx="273132" cy="817444"/>
          </a:xfrm>
          <a:prstGeom prst="rect">
            <a:avLst/>
          </a:prstGeom>
        </p:spPr>
        <p:txBody>
          <a:bodyPr anchor="ctr" anchorCtr="0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400" b="1" dirty="0">
                <a:solidFill>
                  <a:schemeClr val="bg1"/>
                </a:solidFill>
              </a:rPr>
              <a:t>|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F4F140-4ED4-BB4A-8139-42426EAA3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2036" y="2692400"/>
            <a:ext cx="5929746" cy="8175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Type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F56B-F788-C64F-A66F-67EBABD2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0818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3387-59AA-844B-ABF9-008D08F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B50-73C6-2546-A508-37AB180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1D0-4F99-E94E-B6E5-E2ED5C51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D6CA126-85D5-A245-805F-10F2EBECF9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14196"/>
            <a:ext cx="10509250" cy="3186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8956-FFFD-BD4F-AA7E-FF4AB2603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904"/>
            <a:ext cx="10515600" cy="7712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B2545B-477D-2B44-9F38-784208224FD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06838" y="1825625"/>
            <a:ext cx="5160818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87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F56B-F788-C64F-A66F-67EBABD2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3582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3387-59AA-844B-ABF9-008D08F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B50-73C6-2546-A508-37AB180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1D0-4F99-E94E-B6E5-E2ED5C51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D6CA126-85D5-A245-805F-10F2EBECF9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14196"/>
            <a:ext cx="10509250" cy="3186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8956-FFFD-BD4F-AA7E-FF4AB2603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904"/>
            <a:ext cx="10515600" cy="7712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9BBBD7-77E2-894F-B80F-D197551CA5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06034" y="1825625"/>
            <a:ext cx="3373582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A8AAB5-711A-FA4A-98BF-513E3E31DE3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980220" y="1825625"/>
            <a:ext cx="3373582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777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F56B-F788-C64F-A66F-67EBABD2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0818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3387-59AA-844B-ABF9-008D08F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B50-73C6-2546-A508-37AB180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1D0-4F99-E94E-B6E5-E2ED5C51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D6CA126-85D5-A245-805F-10F2EBECF9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14196"/>
            <a:ext cx="10509250" cy="3186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8956-FFFD-BD4F-AA7E-FF4AB2603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904"/>
            <a:ext cx="10515600" cy="7712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41B5E4-2E3B-5545-9642-475AE2305F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6632" y="1822450"/>
            <a:ext cx="516081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trip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F56B-F788-C64F-A66F-67EBABD2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616" y="3904209"/>
            <a:ext cx="8818418" cy="17456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3387-59AA-844B-ABF9-008D08F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B50-73C6-2546-A508-37AB180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1D0-4F99-E94E-B6E5-E2ED5C51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D6CA126-85D5-A245-805F-10F2EBECF9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14196"/>
            <a:ext cx="10509250" cy="3186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8956-FFFD-BD4F-AA7E-FF4AB2603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904"/>
            <a:ext cx="10515600" cy="7712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63314D-BB24-F542-8DC8-E44A6EB573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7181" y="3108783"/>
            <a:ext cx="6497638" cy="5966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Text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1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Product_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3387-59AA-844B-ABF9-008D08F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B50-73C6-2546-A508-37AB180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1D0-4F99-E94E-B6E5-E2ED5C51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D6CA126-85D5-A245-805F-10F2EBECF9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14196"/>
            <a:ext cx="10509250" cy="3186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8956-FFFD-BD4F-AA7E-FF4AB2603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904"/>
            <a:ext cx="10515600" cy="7712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76A531-2B3F-EC4C-98A7-3F7F43E8B961}"/>
              </a:ext>
            </a:extLst>
          </p:cNvPr>
          <p:cNvSpPr/>
          <p:nvPr userDrawn="1"/>
        </p:nvSpPr>
        <p:spPr>
          <a:xfrm>
            <a:off x="0" y="1828800"/>
            <a:ext cx="6096000" cy="4128655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63314D-BB24-F542-8DC8-E44A6EB573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299" y="1979326"/>
            <a:ext cx="5479401" cy="12602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Text Statement/Claim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F56B-F788-C64F-A66F-67EBABD2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99" y="3472510"/>
            <a:ext cx="5479401" cy="2271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766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lica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E5E300-42BE-E241-A29B-37C5C87E893A}"/>
              </a:ext>
            </a:extLst>
          </p:cNvPr>
          <p:cNvSpPr/>
          <p:nvPr userDrawn="1"/>
        </p:nvSpPr>
        <p:spPr>
          <a:xfrm>
            <a:off x="6095999" y="0"/>
            <a:ext cx="6096001" cy="3429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09CEE2-A9A2-044E-AE9A-FDB14632D9D5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8956-FFFD-BD4F-AA7E-FF4AB2603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35904"/>
            <a:ext cx="6096000" cy="77120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F56B-F788-C64F-A66F-67EBABD2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43016"/>
            <a:ext cx="6095999" cy="2080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70E100-7288-2945-B06E-80CB56D907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7DB4BD72-24DA-674C-BA45-1A1D60F02D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BCBAE-ABFD-BA43-9A55-6B97837B92A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0" y="4663476"/>
            <a:ext cx="6095999" cy="2080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7268DC-7A98-AA4C-9AFF-E29F74E43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637457"/>
            <a:ext cx="6096000" cy="8175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GB" dirty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7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DF3021-C476-034F-8925-1CA44DF980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AD828F-653C-E647-8019-A82FC8A2FF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856" y="1108941"/>
            <a:ext cx="1538287" cy="1550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dirty="0"/>
              <a:t>Customer 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5DF58B-BD03-4C45-9B11-A48839083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92438" y="2660650"/>
            <a:ext cx="6137275" cy="768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Welcome Slide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5E889CE-5DF6-1C4A-BAB0-3FDCCFABA7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Business Proposal Template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7894C7-BB53-874A-A6DF-19B28F15542B}"/>
              </a:ext>
            </a:extLst>
          </p:cNvPr>
          <p:cNvCxnSpPr/>
          <p:nvPr userDrawn="1"/>
        </p:nvCxnSpPr>
        <p:spPr>
          <a:xfrm>
            <a:off x="5458691" y="3498275"/>
            <a:ext cx="124690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3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80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1_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B1FB09-73A2-1B40-8E36-227A7D3B62CD}"/>
              </a:ext>
            </a:extLst>
          </p:cNvPr>
          <p:cNvSpPr/>
          <p:nvPr userDrawn="1"/>
        </p:nvSpPr>
        <p:spPr>
          <a:xfrm>
            <a:off x="0" y="0"/>
            <a:ext cx="4239491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3DB69-2BA8-9C4E-8747-B4957E568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813" y="956252"/>
            <a:ext cx="3725863" cy="45307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5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2_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3450F9-6572-6448-A8CA-075FD0D7C6EF}"/>
              </a:ext>
            </a:extLst>
          </p:cNvPr>
          <p:cNvSpPr/>
          <p:nvPr userDrawn="1"/>
        </p:nvSpPr>
        <p:spPr>
          <a:xfrm>
            <a:off x="7952509" y="0"/>
            <a:ext cx="4239491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A96CA8-E651-994D-BC81-362298519C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09322" y="956252"/>
            <a:ext cx="3725863" cy="45307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>
                <a:solidFill>
                  <a:schemeClr val="tx1"/>
                </a:solidFill>
              </a:defRPr>
            </a:lvl2pPr>
            <a:lvl3pPr marL="914400" indent="0">
              <a:buNone/>
              <a:defRPr sz="24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9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2_Corn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A8E6F6-4CBD-DA45-B3AB-6F39F10E909D}"/>
              </a:ext>
            </a:extLst>
          </p:cNvPr>
          <p:cNvSpPr/>
          <p:nvPr userDrawn="1"/>
        </p:nvSpPr>
        <p:spPr>
          <a:xfrm>
            <a:off x="6096001" y="3429000"/>
            <a:ext cx="6096000" cy="3440140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41CD770-4E9D-3649-89CA-0DC7309C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7588" y="4585854"/>
            <a:ext cx="5600447" cy="204556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0D1901-AB23-C047-9A32-FF91861986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9525" y="3740150"/>
            <a:ext cx="5624513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2_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6988-F77D-E64A-BB93-DE95A2353F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904"/>
            <a:ext cx="10515600" cy="7712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F779DD-49FF-E342-9E13-144AA90EFB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14196"/>
            <a:ext cx="10509250" cy="3186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D7852-A8C0-8A4D-9F97-75F7C4FFEDD1}"/>
              </a:ext>
            </a:extLst>
          </p:cNvPr>
          <p:cNvSpPr/>
          <p:nvPr userDrawn="1"/>
        </p:nvSpPr>
        <p:spPr>
          <a:xfrm>
            <a:off x="3086388" y="2044640"/>
            <a:ext cx="6012873" cy="369916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536528-2328-604C-BEC4-1733BA6429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7382" y="2452772"/>
            <a:ext cx="5583381" cy="622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GB" dirty="0"/>
              <a:t>Text Description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F2DAF4-CBE4-0649-89C8-E4288E058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7238" y="3429000"/>
            <a:ext cx="5583237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67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3387-59AA-844B-ABF9-008D08F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B50-73C6-2546-A508-37AB180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1D0-4F99-E94E-B6E5-E2ED5C51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D6CA126-85D5-A245-805F-10F2EBECF9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14196"/>
            <a:ext cx="10509250" cy="3186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8956-FFFD-BD4F-AA7E-FF4AB2603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904"/>
            <a:ext cx="10515600" cy="7712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0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AF56B-F788-C64F-A66F-67EBABD2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3387-59AA-844B-ABF9-008D08F0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3B50-73C6-2546-A508-37AB1805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61D0-4F99-E94E-B6E5-E2ED5C51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D6CA126-85D5-A245-805F-10F2EBECF9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14196"/>
            <a:ext cx="10509250" cy="3186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1C8956-FFFD-BD4F-AA7E-FF4AB2603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5904"/>
            <a:ext cx="10515600" cy="77120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CEE8-5A0D-A440-8F59-E59682A27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22097"/>
            <a:ext cx="4114800" cy="1987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Proprietary © </a:t>
            </a:r>
            <a:r>
              <a:rPr lang="en-US" dirty="0" err="1"/>
              <a:t>Eridan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3BED-6694-7B47-B809-6095BBE49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24500" y="6423342"/>
            <a:ext cx="1143000" cy="1987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61D0-4F99-E94E-B6E5-E2ED5C51A0A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BDAB3-5B5C-F740-ABCA-A0ED5CE537A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640" y="6053613"/>
            <a:ext cx="1770754" cy="7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2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50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FFE7-B0FC-3F4C-A0EB-D14C959F2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 Exit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ECFE3-49E8-CA4E-9F6A-05C58F8C0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4" y="3605743"/>
            <a:ext cx="9144000" cy="365125"/>
          </a:xfrm>
        </p:spPr>
        <p:txBody>
          <a:bodyPr/>
          <a:lstStyle/>
          <a:p>
            <a:r>
              <a:rPr lang="en-US" sz="2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Chengming 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294E6-2185-EE43-8DF9-7211B49E6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5051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Digital Multimeter</a:t>
            </a:r>
          </a:p>
          <a:p>
            <a:pPr marL="0" indent="0">
              <a:buNone/>
            </a:pPr>
            <a:r>
              <a:rPr lang="en-US" sz="1800" dirty="0"/>
              <a:t>The Problem:</a:t>
            </a:r>
          </a:p>
          <a:p>
            <a:r>
              <a:rPr lang="en-US" sz="1800" dirty="0"/>
              <a:t>Read Temperature from DMM</a:t>
            </a:r>
          </a:p>
          <a:p>
            <a:r>
              <a:rPr lang="en-US" sz="1800" dirty="0"/>
              <a:t>Different Models support different </a:t>
            </a:r>
            <a:r>
              <a:rPr lang="en-US" sz="1800" dirty="0" err="1"/>
              <a:t>Thermo</a:t>
            </a:r>
            <a:r>
              <a:rPr lang="en-US" sz="1800" dirty="0"/>
              <a:t> Probes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Accomplished 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3DC373-1F88-E257-211D-0D496670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09" y="941559"/>
            <a:ext cx="3531610" cy="14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4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Digital Multimeter</a:t>
            </a:r>
          </a:p>
          <a:p>
            <a:pPr marL="0" indent="0">
              <a:buNone/>
            </a:pPr>
            <a:r>
              <a:rPr lang="en-US" sz="1800" dirty="0"/>
              <a:t>The Problem &amp; The Solution:</a:t>
            </a:r>
          </a:p>
          <a:p>
            <a:r>
              <a:rPr lang="en-US" sz="1800" dirty="0"/>
              <a:t>Read Temperature from DMM</a:t>
            </a:r>
          </a:p>
          <a:p>
            <a:pPr lvl="1"/>
            <a:r>
              <a:rPr lang="en-US" sz="1400" dirty="0"/>
              <a:t>Create </a:t>
            </a:r>
            <a:r>
              <a:rPr lang="en-US" sz="1400" dirty="0" err="1"/>
              <a:t>GetTemperature</a:t>
            </a:r>
            <a:r>
              <a:rPr lang="en-US" sz="1400" dirty="0"/>
              <a:t>() Function in C#</a:t>
            </a:r>
          </a:p>
          <a:p>
            <a:r>
              <a:rPr lang="en-US" sz="1800" dirty="0"/>
              <a:t>Different Models support different </a:t>
            </a:r>
            <a:r>
              <a:rPr lang="en-US" sz="1800" dirty="0" err="1"/>
              <a:t>Thermo</a:t>
            </a:r>
            <a:r>
              <a:rPr lang="en-US" sz="1800" dirty="0"/>
              <a:t> Probes</a:t>
            </a:r>
          </a:p>
          <a:p>
            <a:pPr lvl="1"/>
            <a:r>
              <a:rPr lang="en-US" sz="1400" dirty="0"/>
              <a:t>“Switch” Statement to choose </a:t>
            </a:r>
            <a:r>
              <a:rPr lang="en-US" sz="1400" dirty="0" err="1"/>
              <a:t>ThermoProbe</a:t>
            </a:r>
            <a:r>
              <a:rPr lang="en-US" sz="1400" dirty="0"/>
              <a:t> for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Accomplished 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3DC373-1F88-E257-211D-0D496670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84" y="1007112"/>
            <a:ext cx="3780980" cy="15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9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Proactive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the Responsibility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Problem/Thing at a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Precise/Easy to 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Marketing Requirements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takeaways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6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Programming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Instrument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Batch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Vscode</a:t>
            </a:r>
            <a:r>
              <a:rPr lang="en-US" dirty="0"/>
              <a:t> config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PID Control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skills do I learned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9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r>
              <a:rPr lang="en-US" dirty="0"/>
              <a:t>Shawn</a:t>
            </a:r>
          </a:p>
          <a:p>
            <a:r>
              <a:rPr lang="en-US" dirty="0"/>
              <a:t>Julio</a:t>
            </a:r>
          </a:p>
          <a:p>
            <a:r>
              <a:rPr lang="en-US" dirty="0"/>
              <a:t>Tanner</a:t>
            </a:r>
          </a:p>
          <a:p>
            <a:r>
              <a:rPr lang="en-US" dirty="0"/>
              <a:t>Angel</a:t>
            </a:r>
          </a:p>
          <a:p>
            <a:r>
              <a:rPr lang="en-US" dirty="0"/>
              <a:t>Jason</a:t>
            </a:r>
          </a:p>
          <a:p>
            <a:r>
              <a:rPr lang="en-US" dirty="0"/>
              <a:t>Hala</a:t>
            </a:r>
          </a:p>
          <a:p>
            <a:r>
              <a:rPr lang="en-US" dirty="0" err="1"/>
              <a:t>Eridan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Acknowledgement</a:t>
            </a:r>
            <a:br>
              <a:rPr lang="en-US" sz="4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3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CD2C76-0454-C144-835E-D0FCE37762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46DB4-A314-7748-9F6E-11A8C504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882994-0C9B-564A-9116-43466EECA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7E0F4-87D5-29D0-CC2E-9F3A5F82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213591"/>
            <a:ext cx="2944486" cy="7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24987-2AE9-0943-9DE9-5CB9AA09E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14196"/>
            <a:ext cx="10509250" cy="308527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About Me &amp; Future Journey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Accomplished Projects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Key takeaways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Acknowledgement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6ECE97-93F1-C94A-9AA1-EB47027D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0382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0B1D13-87B5-094D-9DBC-FDB5963F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BS Electrical &amp; Computer Engineering Degree at University of Colorado, Boulder</a:t>
            </a:r>
          </a:p>
          <a:p>
            <a:r>
              <a:rPr lang="en-US" sz="2400" dirty="0"/>
              <a:t>Will be MS Electrical &amp; Computer Engineering student at University of California, San Diego</a:t>
            </a:r>
          </a:p>
          <a:p>
            <a:r>
              <a:rPr lang="en-US" sz="2400" dirty="0"/>
              <a:t>Here, at </a:t>
            </a:r>
            <a:r>
              <a:rPr lang="en-US" sz="2400" dirty="0" err="1"/>
              <a:t>Eridan</a:t>
            </a:r>
            <a:r>
              <a:rPr lang="en-US" sz="2400" dirty="0"/>
              <a:t>, RF Test Engineering Intern from June- Aug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70D9-BBCF-7B4F-896A-C4491448CD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/>
              <a:t>Chengming(Steven) Li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9C439C-C0D9-8B40-B205-9D830A73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13558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pyEridanLab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The Problem:</a:t>
            </a:r>
          </a:p>
          <a:p>
            <a:r>
              <a:rPr lang="en-US" sz="2000" dirty="0"/>
              <a:t>Cost of MATLAB License </a:t>
            </a:r>
          </a:p>
          <a:p>
            <a:r>
              <a:rPr lang="en-US" sz="2000" dirty="0"/>
              <a:t>From C# to Python</a:t>
            </a:r>
          </a:p>
          <a:p>
            <a:r>
              <a:rPr lang="en-US" sz="2000" dirty="0"/>
              <a:t>How to use DLLs in python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Accomplished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9E75D-0C86-E760-50E8-24C77EF2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621508"/>
            <a:ext cx="3162300" cy="1778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2F867-DC66-CE81-3F0B-73FF143C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32" y="4150408"/>
            <a:ext cx="3162302" cy="1778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3936D3-3EF0-BABC-7057-1F233E47E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816" y="2341637"/>
            <a:ext cx="3089909" cy="1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6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pyEridanLab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The Problem &amp; The Solution:</a:t>
            </a:r>
          </a:p>
          <a:p>
            <a:r>
              <a:rPr lang="en-US" sz="1800" dirty="0"/>
              <a:t>Cost of MATLAB License </a:t>
            </a:r>
          </a:p>
          <a:p>
            <a:pPr lvl="1"/>
            <a:r>
              <a:rPr lang="en-US" sz="1400" dirty="0"/>
              <a:t>Use C# and Python. </a:t>
            </a:r>
          </a:p>
          <a:p>
            <a:pPr lvl="1"/>
            <a:r>
              <a:rPr lang="en-US" sz="1400" dirty="0"/>
              <a:t>Open source, </a:t>
            </a:r>
          </a:p>
          <a:p>
            <a:pPr lvl="1"/>
            <a:r>
              <a:rPr lang="en-US" sz="1400" dirty="0"/>
              <a:t>Free to use.</a:t>
            </a:r>
          </a:p>
          <a:p>
            <a:r>
              <a:rPr lang="en-US" sz="1800" dirty="0"/>
              <a:t>From C# to Python</a:t>
            </a:r>
          </a:p>
          <a:p>
            <a:pPr lvl="1"/>
            <a:r>
              <a:rPr lang="en-US" sz="1400" dirty="0"/>
              <a:t>Use DLL</a:t>
            </a:r>
          </a:p>
          <a:p>
            <a:pPr lvl="1"/>
            <a:r>
              <a:rPr lang="en-US" sz="1400" dirty="0" err="1"/>
              <a:t>.Net</a:t>
            </a:r>
            <a:r>
              <a:rPr lang="en-US" sz="1400" dirty="0"/>
              <a:t> </a:t>
            </a:r>
          </a:p>
          <a:p>
            <a:pPr lvl="1"/>
            <a:r>
              <a:rPr lang="en-US" sz="1400" dirty="0" err="1"/>
              <a:t>pythonnet</a:t>
            </a:r>
            <a:endParaRPr lang="en-US" sz="1400" dirty="0"/>
          </a:p>
          <a:p>
            <a:r>
              <a:rPr lang="en-US" sz="1800" dirty="0"/>
              <a:t>How to use DLLs in python</a:t>
            </a:r>
          </a:p>
          <a:p>
            <a:pPr lvl="1"/>
            <a:r>
              <a:rPr lang="en-US" sz="1400" dirty="0"/>
              <a:t>Type hint files, .</a:t>
            </a:r>
            <a:r>
              <a:rPr lang="en-US" sz="1400" dirty="0" err="1"/>
              <a:t>pyi</a:t>
            </a:r>
            <a:endParaRPr lang="en-US" sz="1400" dirty="0"/>
          </a:p>
          <a:p>
            <a:pPr lvl="1"/>
            <a:r>
              <a:rPr lang="en-US" sz="1400" dirty="0"/>
              <a:t>Import </a:t>
            </a:r>
            <a:r>
              <a:rPr lang="en-US" sz="1400" dirty="0" err="1"/>
              <a:t>clr</a:t>
            </a:r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Accomplished Projects</a:t>
            </a:r>
          </a:p>
        </p:txBody>
      </p:sp>
    </p:spTree>
    <p:extLst>
      <p:ext uri="{BB962C8B-B14F-4D97-AF65-F5344CB8AC3E}">
        <p14:creationId xmlns:p14="http://schemas.microsoft.com/office/powerpoint/2010/main" val="91607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pyEridanLab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Accomplished Projects</a:t>
            </a: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A506305D-B0CC-0ED3-45C1-1FCBE9AD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1" y="1502304"/>
            <a:ext cx="6765010" cy="50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Temperature Chamber</a:t>
            </a:r>
          </a:p>
          <a:p>
            <a:pPr marL="0" indent="0">
              <a:buNone/>
            </a:pPr>
            <a:r>
              <a:rPr lang="en-US" sz="2000" dirty="0"/>
              <a:t>The Problem:</a:t>
            </a:r>
          </a:p>
          <a:p>
            <a:r>
              <a:rPr lang="en-US" sz="2000" dirty="0"/>
              <a:t>Oscillation during the heating/cooling</a:t>
            </a:r>
          </a:p>
          <a:p>
            <a:r>
              <a:rPr lang="en-US" sz="2000" dirty="0"/>
              <a:t>How to know if there is error in 30s</a:t>
            </a:r>
          </a:p>
          <a:p>
            <a:pPr lvl="1"/>
            <a:r>
              <a:rPr lang="en-US" sz="1600" dirty="0"/>
              <a:t>Whether the hardware switch is on</a:t>
            </a:r>
          </a:p>
          <a:p>
            <a:pPr lvl="1"/>
            <a:r>
              <a:rPr lang="en-US" sz="1600" dirty="0"/>
              <a:t>Whether it is going to the right direction</a:t>
            </a:r>
          </a:p>
          <a:p>
            <a:r>
              <a:rPr lang="en-US" sz="2000" dirty="0"/>
              <a:t>How to handle the overshooting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Accomplished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C707-E79D-08B3-F3AC-4DF6FFC9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628" y="1007112"/>
            <a:ext cx="2977978" cy="297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Temperature Chamber</a:t>
            </a:r>
          </a:p>
          <a:p>
            <a:pPr marL="0" indent="0">
              <a:buNone/>
            </a:pPr>
            <a:r>
              <a:rPr lang="en-US" sz="2000" dirty="0"/>
              <a:t>The Problem &amp; The Solution:</a:t>
            </a:r>
          </a:p>
          <a:p>
            <a:r>
              <a:rPr lang="en-US" sz="2000" dirty="0"/>
              <a:t>Oscillation during the heating/cooling</a:t>
            </a:r>
          </a:p>
          <a:p>
            <a:pPr lvl="1"/>
            <a:r>
              <a:rPr lang="en-US" sz="1600" dirty="0" err="1"/>
              <a:t>AutoTune</a:t>
            </a:r>
            <a:r>
              <a:rPr lang="en-US" sz="1600" dirty="0"/>
              <a:t>-off </a:t>
            </a:r>
          </a:p>
          <a:p>
            <a:r>
              <a:rPr lang="en-US" sz="2000" dirty="0"/>
              <a:t>How to know if there is error in 30s</a:t>
            </a:r>
          </a:p>
          <a:p>
            <a:pPr lvl="1"/>
            <a:r>
              <a:rPr lang="en-US" sz="1600" dirty="0"/>
              <a:t>Whether the hardware switch is on</a:t>
            </a:r>
          </a:p>
          <a:p>
            <a:pPr lvl="2"/>
            <a:r>
              <a:rPr lang="en-US" sz="1200" dirty="0"/>
              <a:t>Check if the temperature change after starting the program</a:t>
            </a:r>
          </a:p>
          <a:p>
            <a:pPr lvl="1"/>
            <a:r>
              <a:rPr lang="en-US" sz="1600" dirty="0"/>
              <a:t>Whether it is going to the right direction</a:t>
            </a:r>
          </a:p>
          <a:p>
            <a:pPr lvl="2"/>
            <a:r>
              <a:rPr lang="en-US" sz="1200" dirty="0"/>
              <a:t>Compare the delta between current temp and target temp</a:t>
            </a:r>
          </a:p>
          <a:p>
            <a:r>
              <a:rPr lang="en-US" sz="2000" dirty="0"/>
              <a:t>How to handle the overshooting</a:t>
            </a:r>
          </a:p>
          <a:p>
            <a:pPr lvl="1"/>
            <a:r>
              <a:rPr lang="en-US" sz="1600" dirty="0"/>
              <a:t>Make sure it converges for 30s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Accomplished Projects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7552B-6146-49B3-9285-9742A398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974" y="1029337"/>
            <a:ext cx="2981202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9308E3-F7ED-A24C-956A-1653D6AF7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1" y="1029337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Temperature Chamber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703A5D-750D-E84E-B2A7-852F989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Accomplished Projects</a:t>
            </a:r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6327657E-D061-7255-F39C-089A81CC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0" y="1640783"/>
            <a:ext cx="4306337" cy="3137163"/>
          </a:xfrm>
          <a:prstGeom prst="rect">
            <a:avLst/>
          </a:prstGeom>
        </p:spPr>
      </p:pic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39E239C9-F6FC-5CF3-D47E-FF332072D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35" y="1477325"/>
            <a:ext cx="4178369" cy="33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ridan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20230"/>
      </a:accent1>
      <a:accent2>
        <a:srgbClr val="0F41AE"/>
      </a:accent2>
      <a:accent3>
        <a:srgbClr val="1B8BCE"/>
      </a:accent3>
      <a:accent4>
        <a:srgbClr val="EB982A"/>
      </a:accent4>
      <a:accent5>
        <a:srgbClr val="C3002D"/>
      </a:accent5>
      <a:accent6>
        <a:srgbClr val="773F9B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engmingLi_Presentation" id="{F766CA9D-FF70-4046-8A58-E2F2582AEE5E}" vid="{B77E1385-FA93-4E37-83DA-61A8341225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Eridan_ChengmingLi_InternExitPresentation (1)</Template>
  <TotalTime>63</TotalTime>
  <Words>375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Intern Exit</vt:lpstr>
      <vt:lpstr>Agenda</vt:lpstr>
      <vt:lpstr>About me</vt:lpstr>
      <vt:lpstr>Accomplished Projects</vt:lpstr>
      <vt:lpstr>Accomplished Projects</vt:lpstr>
      <vt:lpstr>Accomplished Projects</vt:lpstr>
      <vt:lpstr>Accomplished Projects</vt:lpstr>
      <vt:lpstr>Accomplished Projects</vt:lpstr>
      <vt:lpstr>Accomplished Projects</vt:lpstr>
      <vt:lpstr>Accomplished Projects</vt:lpstr>
      <vt:lpstr>Accomplished Projects</vt:lpstr>
      <vt:lpstr>Key takeaways </vt:lpstr>
      <vt:lpstr>What skills do I learned </vt:lpstr>
      <vt:lpstr>Acknowledgement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Exit</dc:title>
  <dc:creator>Chengming Li</dc:creator>
  <cp:lastModifiedBy>Chengming Li</cp:lastModifiedBy>
  <cp:revision>5</cp:revision>
  <dcterms:created xsi:type="dcterms:W3CDTF">2023-08-04T16:27:34Z</dcterms:created>
  <dcterms:modified xsi:type="dcterms:W3CDTF">2023-08-04T17:31:30Z</dcterms:modified>
</cp:coreProperties>
</file>